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3344" r:id="rId5"/>
    <p:sldId id="2138" r:id="rId6"/>
    <p:sldId id="2153" r:id="rId7"/>
    <p:sldId id="2154" r:id="rId8"/>
    <p:sldId id="3359" r:id="rId9"/>
    <p:sldId id="3360" r:id="rId10"/>
    <p:sldId id="3367" r:id="rId11"/>
    <p:sldId id="3372" r:id="rId12"/>
    <p:sldId id="3377" r:id="rId13"/>
    <p:sldId id="3345" r:id="rId14"/>
    <p:sldId id="3352" r:id="rId15"/>
  </p:sldIdLst>
  <p:sldSz cx="9144000" cy="6858000" type="letter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jandra Paola Diaz Poblete" initials="APDP" lastIdx="2" clrIdx="0">
    <p:extLst>
      <p:ext uri="{19B8F6BF-5375-455C-9EA6-DF929625EA0E}">
        <p15:presenceInfo xmlns:p15="http://schemas.microsoft.com/office/powerpoint/2012/main" userId="S::alejandra.diaz.p@unab.cl::9d9b5f94-d55a-4568-b535-65c21937e6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829"/>
    <a:srgbClr val="002345"/>
    <a:srgbClr val="07163F"/>
    <a:srgbClr val="8E0009"/>
    <a:srgbClr val="E90000"/>
    <a:srgbClr val="A6A6A6"/>
    <a:srgbClr val="E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A0815C-BFD7-4B0A-BB58-35C870F1BDED}" v="5" dt="2021-04-14T20:52:53.1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6357" autoAdjust="0"/>
  </p:normalViewPr>
  <p:slideViewPr>
    <p:cSldViewPr snapToGrid="0">
      <p:cViewPr varScale="1">
        <p:scale>
          <a:sx n="65" d="100"/>
          <a:sy n="65" d="100"/>
        </p:scale>
        <p:origin x="13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707452-8F47-461F-A20F-04E05CE1AF27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CL"/>
        </a:p>
      </dgm:t>
    </dgm:pt>
    <dgm:pt modelId="{2B2788CB-B1EF-4711-AB6B-43D1228A75F3}">
      <dgm:prSet phldrT="[Texto]"/>
      <dgm:spPr/>
      <dgm:t>
        <a:bodyPr/>
        <a:lstStyle/>
        <a:p>
          <a:r>
            <a:rPr lang="es-419" dirty="0"/>
            <a:t>https://www.facebook.com/advance.unab.cl</a:t>
          </a:r>
          <a:endParaRPr lang="es-CL" dirty="0"/>
        </a:p>
      </dgm:t>
    </dgm:pt>
    <dgm:pt modelId="{9F8C67F6-51C3-482A-A273-B593C03A843A}" type="parTrans" cxnId="{D6D820F6-6E40-453F-B376-8DCFBAE96D8E}">
      <dgm:prSet/>
      <dgm:spPr/>
      <dgm:t>
        <a:bodyPr/>
        <a:lstStyle/>
        <a:p>
          <a:endParaRPr lang="es-CL"/>
        </a:p>
      </dgm:t>
    </dgm:pt>
    <dgm:pt modelId="{779B6418-1E78-4261-A767-13088D6E878A}" type="sibTrans" cxnId="{D6D820F6-6E40-453F-B376-8DCFBAE96D8E}">
      <dgm:prSet/>
      <dgm:spPr/>
      <dgm:t>
        <a:bodyPr/>
        <a:lstStyle/>
        <a:p>
          <a:endParaRPr lang="es-CL"/>
        </a:p>
      </dgm:t>
    </dgm:pt>
    <dgm:pt modelId="{EDA4CA79-E92E-4556-BEAD-6F0F99DA2D68}">
      <dgm:prSet phldrT="[Texto]"/>
      <dgm:spPr/>
      <dgm:t>
        <a:bodyPr/>
        <a:lstStyle/>
        <a:p>
          <a:r>
            <a:rPr lang="es-419" dirty="0"/>
            <a:t>https://www.instagram.com/</a:t>
          </a:r>
          <a:r>
            <a:rPr lang="es-419" b="0" i="0" dirty="0"/>
            <a:t>advanceunab</a:t>
          </a:r>
          <a:endParaRPr lang="es-CL" dirty="0"/>
        </a:p>
      </dgm:t>
    </dgm:pt>
    <dgm:pt modelId="{B5CD0B4A-96B9-462B-8119-5B0958EE57C5}" type="parTrans" cxnId="{B70705CA-8390-49E6-848E-54A9DD2F0EF7}">
      <dgm:prSet/>
      <dgm:spPr/>
      <dgm:t>
        <a:bodyPr/>
        <a:lstStyle/>
        <a:p>
          <a:endParaRPr lang="es-CL"/>
        </a:p>
      </dgm:t>
    </dgm:pt>
    <dgm:pt modelId="{1D33FB39-1563-4094-B44F-B87E61CD0DA9}" type="sibTrans" cxnId="{B70705CA-8390-49E6-848E-54A9DD2F0EF7}">
      <dgm:prSet/>
      <dgm:spPr/>
      <dgm:t>
        <a:bodyPr/>
        <a:lstStyle/>
        <a:p>
          <a:endParaRPr lang="es-CL"/>
        </a:p>
      </dgm:t>
    </dgm:pt>
    <dgm:pt modelId="{7B232515-4128-4075-B509-55A175CC9898}">
      <dgm:prSet phldrT="[Texto]"/>
      <dgm:spPr/>
      <dgm:t>
        <a:bodyPr/>
        <a:lstStyle/>
        <a:p>
          <a:r>
            <a:rPr lang="es-419" dirty="0"/>
            <a:t>https://www.linkedin.com/company/advanceunab</a:t>
          </a:r>
          <a:endParaRPr lang="es-CL" dirty="0"/>
        </a:p>
      </dgm:t>
    </dgm:pt>
    <dgm:pt modelId="{6172D1D3-0ED4-4660-9458-02DA0F6C8356}" type="parTrans" cxnId="{709CD5CF-DDD9-407E-AAB1-CD459B67FA99}">
      <dgm:prSet/>
      <dgm:spPr/>
      <dgm:t>
        <a:bodyPr/>
        <a:lstStyle/>
        <a:p>
          <a:endParaRPr lang="es-CL"/>
        </a:p>
      </dgm:t>
    </dgm:pt>
    <dgm:pt modelId="{510F42EB-CB7B-4A1C-BECE-0E2B1BBCA24F}" type="sibTrans" cxnId="{709CD5CF-DDD9-407E-AAB1-CD459B67FA99}">
      <dgm:prSet/>
      <dgm:spPr/>
      <dgm:t>
        <a:bodyPr/>
        <a:lstStyle/>
        <a:p>
          <a:endParaRPr lang="es-CL"/>
        </a:p>
      </dgm:t>
    </dgm:pt>
    <dgm:pt modelId="{2C9998D3-65BF-4B37-B22A-3531789B3A68}">
      <dgm:prSet phldrT="[Texto]"/>
      <dgm:spPr/>
      <dgm:t>
        <a:bodyPr/>
        <a:lstStyle/>
        <a:p>
          <a:r>
            <a:rPr lang="es-419" dirty="0"/>
            <a:t>https://www.youtube.com/unabtv</a:t>
          </a:r>
          <a:endParaRPr lang="es-CL" dirty="0"/>
        </a:p>
      </dgm:t>
    </dgm:pt>
    <dgm:pt modelId="{9C47587F-A5A0-449E-9863-42C4E9F33E11}" type="parTrans" cxnId="{A869F89B-BABC-499F-B567-23C873A22F4F}">
      <dgm:prSet/>
      <dgm:spPr/>
      <dgm:t>
        <a:bodyPr/>
        <a:lstStyle/>
        <a:p>
          <a:endParaRPr lang="es-CL"/>
        </a:p>
      </dgm:t>
    </dgm:pt>
    <dgm:pt modelId="{E809AC48-9072-4C3F-94A6-9B1D5F28D42F}" type="sibTrans" cxnId="{A869F89B-BABC-499F-B567-23C873A22F4F}">
      <dgm:prSet/>
      <dgm:spPr/>
      <dgm:t>
        <a:bodyPr/>
        <a:lstStyle/>
        <a:p>
          <a:endParaRPr lang="es-CL"/>
        </a:p>
      </dgm:t>
    </dgm:pt>
    <dgm:pt modelId="{B6491CC0-6283-4B5C-8703-904959314E99}" type="pres">
      <dgm:prSet presAssocID="{F0707452-8F47-461F-A20F-04E05CE1AF2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788BD4CA-2204-4D29-B221-E0C786393951}" type="pres">
      <dgm:prSet presAssocID="{F0707452-8F47-461F-A20F-04E05CE1AF27}" presName="Name1" presStyleCnt="0"/>
      <dgm:spPr/>
    </dgm:pt>
    <dgm:pt modelId="{ECEBD202-BF43-4049-918E-6345CF4AD6B9}" type="pres">
      <dgm:prSet presAssocID="{F0707452-8F47-461F-A20F-04E05CE1AF27}" presName="cycle" presStyleCnt="0"/>
      <dgm:spPr/>
    </dgm:pt>
    <dgm:pt modelId="{798CE0C0-843D-4E03-A638-355E1D3D96F7}" type="pres">
      <dgm:prSet presAssocID="{F0707452-8F47-461F-A20F-04E05CE1AF27}" presName="srcNode" presStyleLbl="node1" presStyleIdx="0" presStyleCnt="4"/>
      <dgm:spPr/>
    </dgm:pt>
    <dgm:pt modelId="{DA55969D-5844-4734-B295-4764B2069E67}" type="pres">
      <dgm:prSet presAssocID="{F0707452-8F47-461F-A20F-04E05CE1AF27}" presName="conn" presStyleLbl="parChTrans1D2" presStyleIdx="0" presStyleCnt="1" custLinFactNeighborY="1135"/>
      <dgm:spPr/>
      <dgm:t>
        <a:bodyPr/>
        <a:lstStyle/>
        <a:p>
          <a:endParaRPr lang="es-ES"/>
        </a:p>
      </dgm:t>
    </dgm:pt>
    <dgm:pt modelId="{D65EA30F-AEDC-4B4D-8CA5-3CA8BC488D1B}" type="pres">
      <dgm:prSet presAssocID="{F0707452-8F47-461F-A20F-04E05CE1AF27}" presName="extraNode" presStyleLbl="node1" presStyleIdx="0" presStyleCnt="4"/>
      <dgm:spPr/>
    </dgm:pt>
    <dgm:pt modelId="{C2951484-FD18-427A-9F01-0D8FE6DBBE95}" type="pres">
      <dgm:prSet presAssocID="{F0707452-8F47-461F-A20F-04E05CE1AF27}" presName="dstNode" presStyleLbl="node1" presStyleIdx="0" presStyleCnt="4"/>
      <dgm:spPr/>
    </dgm:pt>
    <dgm:pt modelId="{54B00707-0B86-4804-8DB5-7B22D988CAD2}" type="pres">
      <dgm:prSet presAssocID="{2B2788CB-B1EF-4711-AB6B-43D1228A75F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D24964-28B6-44A5-9E17-E2E41E49F4E8}" type="pres">
      <dgm:prSet presAssocID="{2B2788CB-B1EF-4711-AB6B-43D1228A75F3}" presName="accent_1" presStyleCnt="0"/>
      <dgm:spPr/>
    </dgm:pt>
    <dgm:pt modelId="{A643F1C0-11EA-4D8B-AD5A-AB184D62C6F4}" type="pres">
      <dgm:prSet presAssocID="{2B2788CB-B1EF-4711-AB6B-43D1228A75F3}" presName="accentRepeatNode" presStyleLbl="solidFgAcc1" presStyleIdx="0" presStyleCnt="4" custLinFactNeighborX="13407" custLinFactNeighborY="-1915"/>
      <dgm:spPr/>
    </dgm:pt>
    <dgm:pt modelId="{D4B4B97F-AFCD-408A-B4DC-96E7B5D300A9}" type="pres">
      <dgm:prSet presAssocID="{EDA4CA79-E92E-4556-BEAD-6F0F99DA2D6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8C3253-E390-4FF2-8E56-6A8629028A9D}" type="pres">
      <dgm:prSet presAssocID="{EDA4CA79-E92E-4556-BEAD-6F0F99DA2D68}" presName="accent_2" presStyleCnt="0"/>
      <dgm:spPr/>
    </dgm:pt>
    <dgm:pt modelId="{6F6FA09A-8DF8-4AA7-959C-E679A6AE63AA}" type="pres">
      <dgm:prSet presAssocID="{EDA4CA79-E92E-4556-BEAD-6F0F99DA2D68}" presName="accentRepeatNode" presStyleLbl="solidFgAcc1" presStyleIdx="1" presStyleCnt="4"/>
      <dgm:spPr/>
    </dgm:pt>
    <dgm:pt modelId="{42933457-3AEF-4BD6-9112-089860B7B825}" type="pres">
      <dgm:prSet presAssocID="{7B232515-4128-4075-B509-55A175CC989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4260ED-B39E-4452-8FD6-5640C0DD7B69}" type="pres">
      <dgm:prSet presAssocID="{7B232515-4128-4075-B509-55A175CC9898}" presName="accent_3" presStyleCnt="0"/>
      <dgm:spPr/>
    </dgm:pt>
    <dgm:pt modelId="{514E8417-AF5F-4BCC-9465-00FE0BC4F3C1}" type="pres">
      <dgm:prSet presAssocID="{7B232515-4128-4075-B509-55A175CC9898}" presName="accentRepeatNode" presStyleLbl="solidFgAcc1" presStyleIdx="2" presStyleCnt="4"/>
      <dgm:spPr/>
    </dgm:pt>
    <dgm:pt modelId="{82DC3E01-F053-4BD2-885C-022D64052951}" type="pres">
      <dgm:prSet presAssocID="{2C9998D3-65BF-4B37-B22A-3531789B3A6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C290B6-A239-48E6-B513-01CC32DAF682}" type="pres">
      <dgm:prSet presAssocID="{2C9998D3-65BF-4B37-B22A-3531789B3A68}" presName="accent_4" presStyleCnt="0"/>
      <dgm:spPr/>
    </dgm:pt>
    <dgm:pt modelId="{5C4BAE06-652A-4E01-807E-7DE2901A7B8D}" type="pres">
      <dgm:prSet presAssocID="{2C9998D3-65BF-4B37-B22A-3531789B3A68}" presName="accentRepeatNode" presStyleLbl="solidFgAcc1" presStyleIdx="3" presStyleCnt="4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2000" r="-42000"/>
          </a:stretch>
        </a:blipFill>
      </dgm:spPr>
    </dgm:pt>
  </dgm:ptLst>
  <dgm:cxnLst>
    <dgm:cxn modelId="{C4B3AB77-A807-4C4F-8D9E-0FC11E9D4D11}" type="presOf" srcId="{F0707452-8F47-461F-A20F-04E05CE1AF27}" destId="{B6491CC0-6283-4B5C-8703-904959314E99}" srcOrd="0" destOrd="0" presId="urn:microsoft.com/office/officeart/2008/layout/VerticalCurvedList"/>
    <dgm:cxn modelId="{F816F497-23FE-4D3B-9EE7-EFED937C136C}" type="presOf" srcId="{7B232515-4128-4075-B509-55A175CC9898}" destId="{42933457-3AEF-4BD6-9112-089860B7B825}" srcOrd="0" destOrd="0" presId="urn:microsoft.com/office/officeart/2008/layout/VerticalCurvedList"/>
    <dgm:cxn modelId="{B70705CA-8390-49E6-848E-54A9DD2F0EF7}" srcId="{F0707452-8F47-461F-A20F-04E05CE1AF27}" destId="{EDA4CA79-E92E-4556-BEAD-6F0F99DA2D68}" srcOrd="1" destOrd="0" parTransId="{B5CD0B4A-96B9-462B-8119-5B0958EE57C5}" sibTransId="{1D33FB39-1563-4094-B44F-B87E61CD0DA9}"/>
    <dgm:cxn modelId="{4E53853F-4CC4-4741-B01C-43896E41C492}" type="presOf" srcId="{2B2788CB-B1EF-4711-AB6B-43D1228A75F3}" destId="{54B00707-0B86-4804-8DB5-7B22D988CAD2}" srcOrd="0" destOrd="0" presId="urn:microsoft.com/office/officeart/2008/layout/VerticalCurvedList"/>
    <dgm:cxn modelId="{D6D820F6-6E40-453F-B376-8DCFBAE96D8E}" srcId="{F0707452-8F47-461F-A20F-04E05CE1AF27}" destId="{2B2788CB-B1EF-4711-AB6B-43D1228A75F3}" srcOrd="0" destOrd="0" parTransId="{9F8C67F6-51C3-482A-A273-B593C03A843A}" sibTransId="{779B6418-1E78-4261-A767-13088D6E878A}"/>
    <dgm:cxn modelId="{709CD5CF-DDD9-407E-AAB1-CD459B67FA99}" srcId="{F0707452-8F47-461F-A20F-04E05CE1AF27}" destId="{7B232515-4128-4075-B509-55A175CC9898}" srcOrd="2" destOrd="0" parTransId="{6172D1D3-0ED4-4660-9458-02DA0F6C8356}" sibTransId="{510F42EB-CB7B-4A1C-BECE-0E2B1BBCA24F}"/>
    <dgm:cxn modelId="{A869F89B-BABC-499F-B567-23C873A22F4F}" srcId="{F0707452-8F47-461F-A20F-04E05CE1AF27}" destId="{2C9998D3-65BF-4B37-B22A-3531789B3A68}" srcOrd="3" destOrd="0" parTransId="{9C47587F-A5A0-449E-9863-42C4E9F33E11}" sibTransId="{E809AC48-9072-4C3F-94A6-9B1D5F28D42F}"/>
    <dgm:cxn modelId="{4645F3C5-B328-4C2C-AB89-500EA46A10C5}" type="presOf" srcId="{2C9998D3-65BF-4B37-B22A-3531789B3A68}" destId="{82DC3E01-F053-4BD2-885C-022D64052951}" srcOrd="0" destOrd="0" presId="urn:microsoft.com/office/officeart/2008/layout/VerticalCurvedList"/>
    <dgm:cxn modelId="{8D43D44A-5D41-4D2D-8A7C-3034E8C4575F}" type="presOf" srcId="{EDA4CA79-E92E-4556-BEAD-6F0F99DA2D68}" destId="{D4B4B97F-AFCD-408A-B4DC-96E7B5D300A9}" srcOrd="0" destOrd="0" presId="urn:microsoft.com/office/officeart/2008/layout/VerticalCurvedList"/>
    <dgm:cxn modelId="{FF219D17-F142-4BE9-9D81-A133152D39F3}" type="presOf" srcId="{779B6418-1E78-4261-A767-13088D6E878A}" destId="{DA55969D-5844-4734-B295-4764B2069E67}" srcOrd="0" destOrd="0" presId="urn:microsoft.com/office/officeart/2008/layout/VerticalCurvedList"/>
    <dgm:cxn modelId="{A96BC503-DD34-4300-8A75-20C1F97C229F}" type="presParOf" srcId="{B6491CC0-6283-4B5C-8703-904959314E99}" destId="{788BD4CA-2204-4D29-B221-E0C786393951}" srcOrd="0" destOrd="0" presId="urn:microsoft.com/office/officeart/2008/layout/VerticalCurvedList"/>
    <dgm:cxn modelId="{D8F67432-DE1F-4203-91C5-2179618249A2}" type="presParOf" srcId="{788BD4CA-2204-4D29-B221-E0C786393951}" destId="{ECEBD202-BF43-4049-918E-6345CF4AD6B9}" srcOrd="0" destOrd="0" presId="urn:microsoft.com/office/officeart/2008/layout/VerticalCurvedList"/>
    <dgm:cxn modelId="{1249F158-C473-4E5C-A165-BF5A41AE51B3}" type="presParOf" srcId="{ECEBD202-BF43-4049-918E-6345CF4AD6B9}" destId="{798CE0C0-843D-4E03-A638-355E1D3D96F7}" srcOrd="0" destOrd="0" presId="urn:microsoft.com/office/officeart/2008/layout/VerticalCurvedList"/>
    <dgm:cxn modelId="{0AF6B8D2-E76A-46C0-8838-81FCD3E04DCD}" type="presParOf" srcId="{ECEBD202-BF43-4049-918E-6345CF4AD6B9}" destId="{DA55969D-5844-4734-B295-4764B2069E67}" srcOrd="1" destOrd="0" presId="urn:microsoft.com/office/officeart/2008/layout/VerticalCurvedList"/>
    <dgm:cxn modelId="{A1FCEC11-1466-4927-9CB4-3ECCC884B1A4}" type="presParOf" srcId="{ECEBD202-BF43-4049-918E-6345CF4AD6B9}" destId="{D65EA30F-AEDC-4B4D-8CA5-3CA8BC488D1B}" srcOrd="2" destOrd="0" presId="urn:microsoft.com/office/officeart/2008/layout/VerticalCurvedList"/>
    <dgm:cxn modelId="{3F25A603-FCFC-4C97-8710-9D18D104F2FC}" type="presParOf" srcId="{ECEBD202-BF43-4049-918E-6345CF4AD6B9}" destId="{C2951484-FD18-427A-9F01-0D8FE6DBBE95}" srcOrd="3" destOrd="0" presId="urn:microsoft.com/office/officeart/2008/layout/VerticalCurvedList"/>
    <dgm:cxn modelId="{305C047B-7745-415A-B17B-B01A509CD79B}" type="presParOf" srcId="{788BD4CA-2204-4D29-B221-E0C786393951}" destId="{54B00707-0B86-4804-8DB5-7B22D988CAD2}" srcOrd="1" destOrd="0" presId="urn:microsoft.com/office/officeart/2008/layout/VerticalCurvedList"/>
    <dgm:cxn modelId="{4E2DA633-C1D1-4A88-8970-4B2C11BC0F83}" type="presParOf" srcId="{788BD4CA-2204-4D29-B221-E0C786393951}" destId="{75D24964-28B6-44A5-9E17-E2E41E49F4E8}" srcOrd="2" destOrd="0" presId="urn:microsoft.com/office/officeart/2008/layout/VerticalCurvedList"/>
    <dgm:cxn modelId="{30909E21-31AF-4080-A856-CEDBF9921E8C}" type="presParOf" srcId="{75D24964-28B6-44A5-9E17-E2E41E49F4E8}" destId="{A643F1C0-11EA-4D8B-AD5A-AB184D62C6F4}" srcOrd="0" destOrd="0" presId="urn:microsoft.com/office/officeart/2008/layout/VerticalCurvedList"/>
    <dgm:cxn modelId="{EFA17CFA-1A4F-40F1-8215-EB0134DBC86A}" type="presParOf" srcId="{788BD4CA-2204-4D29-B221-E0C786393951}" destId="{D4B4B97F-AFCD-408A-B4DC-96E7B5D300A9}" srcOrd="3" destOrd="0" presId="urn:microsoft.com/office/officeart/2008/layout/VerticalCurvedList"/>
    <dgm:cxn modelId="{7A8D44DE-0E54-4525-B451-9374A04D0F32}" type="presParOf" srcId="{788BD4CA-2204-4D29-B221-E0C786393951}" destId="{1B8C3253-E390-4FF2-8E56-6A8629028A9D}" srcOrd="4" destOrd="0" presId="urn:microsoft.com/office/officeart/2008/layout/VerticalCurvedList"/>
    <dgm:cxn modelId="{455FC38F-779B-480D-A24F-5AF0C5D05C3E}" type="presParOf" srcId="{1B8C3253-E390-4FF2-8E56-6A8629028A9D}" destId="{6F6FA09A-8DF8-4AA7-959C-E679A6AE63AA}" srcOrd="0" destOrd="0" presId="urn:microsoft.com/office/officeart/2008/layout/VerticalCurvedList"/>
    <dgm:cxn modelId="{018BC66B-8966-42C0-BAB9-640820A6A325}" type="presParOf" srcId="{788BD4CA-2204-4D29-B221-E0C786393951}" destId="{42933457-3AEF-4BD6-9112-089860B7B825}" srcOrd="5" destOrd="0" presId="urn:microsoft.com/office/officeart/2008/layout/VerticalCurvedList"/>
    <dgm:cxn modelId="{6667D491-39DD-4470-94B1-AFB13EFBB710}" type="presParOf" srcId="{788BD4CA-2204-4D29-B221-E0C786393951}" destId="{B24260ED-B39E-4452-8FD6-5640C0DD7B69}" srcOrd="6" destOrd="0" presId="urn:microsoft.com/office/officeart/2008/layout/VerticalCurvedList"/>
    <dgm:cxn modelId="{9286F113-9D7B-4F0F-A0E4-BEFF08BAFB9F}" type="presParOf" srcId="{B24260ED-B39E-4452-8FD6-5640C0DD7B69}" destId="{514E8417-AF5F-4BCC-9465-00FE0BC4F3C1}" srcOrd="0" destOrd="0" presId="urn:microsoft.com/office/officeart/2008/layout/VerticalCurvedList"/>
    <dgm:cxn modelId="{D03544EA-8A7A-4CB8-B7CA-6635DE9C11B4}" type="presParOf" srcId="{788BD4CA-2204-4D29-B221-E0C786393951}" destId="{82DC3E01-F053-4BD2-885C-022D64052951}" srcOrd="7" destOrd="0" presId="urn:microsoft.com/office/officeart/2008/layout/VerticalCurvedList"/>
    <dgm:cxn modelId="{677BC456-950E-4FC8-9243-C43690536001}" type="presParOf" srcId="{788BD4CA-2204-4D29-B221-E0C786393951}" destId="{CDC290B6-A239-48E6-B513-01CC32DAF682}" srcOrd="8" destOrd="0" presId="urn:microsoft.com/office/officeart/2008/layout/VerticalCurvedList"/>
    <dgm:cxn modelId="{E597CF47-E346-46A5-8F48-5E58239501C2}" type="presParOf" srcId="{CDC290B6-A239-48E6-B513-01CC32DAF682}" destId="{5C4BAE06-652A-4E01-807E-7DE2901A7B8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5969D-5844-4734-B295-4764B2069E67}">
      <dsp:nvSpPr>
        <dsp:cNvPr id="0" name=""/>
        <dsp:cNvSpPr/>
      </dsp:nvSpPr>
      <dsp:spPr>
        <a:xfrm>
          <a:off x="-3447312" y="-483378"/>
          <a:ext cx="4110235" cy="4110235"/>
        </a:xfrm>
        <a:prstGeom prst="blockArc">
          <a:avLst>
            <a:gd name="adj1" fmla="val 18900000"/>
            <a:gd name="adj2" fmla="val 2700000"/>
            <a:gd name="adj3" fmla="val 526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B00707-0B86-4804-8DB5-7B22D988CAD2}">
      <dsp:nvSpPr>
        <dsp:cNvPr id="0" name=""/>
        <dsp:cNvSpPr/>
      </dsp:nvSpPr>
      <dsp:spPr>
        <a:xfrm>
          <a:off x="347587" y="234497"/>
          <a:ext cx="4248261" cy="46923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45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300" kern="1200" dirty="0"/>
            <a:t>https://www.facebook.com/advance.unab.cl</a:t>
          </a:r>
          <a:endParaRPr lang="es-CL" sz="1300" kern="1200" dirty="0"/>
        </a:p>
      </dsp:txBody>
      <dsp:txXfrm>
        <a:off x="347587" y="234497"/>
        <a:ext cx="4248261" cy="469238"/>
      </dsp:txXfrm>
    </dsp:sp>
    <dsp:sp modelId="{A643F1C0-11EA-4D8B-AD5A-AB184D62C6F4}">
      <dsp:nvSpPr>
        <dsp:cNvPr id="0" name=""/>
        <dsp:cNvSpPr/>
      </dsp:nvSpPr>
      <dsp:spPr>
        <a:xfrm>
          <a:off x="132952" y="164610"/>
          <a:ext cx="586548" cy="58654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4B97F-AFCD-408A-B4DC-96E7B5D300A9}">
      <dsp:nvSpPr>
        <dsp:cNvPr id="0" name=""/>
        <dsp:cNvSpPr/>
      </dsp:nvSpPr>
      <dsp:spPr>
        <a:xfrm>
          <a:off x="616613" y="938477"/>
          <a:ext cx="3979236" cy="46923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45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300" kern="1200" dirty="0"/>
            <a:t>https://www.instagram.com/</a:t>
          </a:r>
          <a:r>
            <a:rPr lang="es-419" sz="1300" b="0" i="0" kern="1200" dirty="0"/>
            <a:t>advanceunab</a:t>
          </a:r>
          <a:endParaRPr lang="es-CL" sz="1300" kern="1200" dirty="0"/>
        </a:p>
      </dsp:txBody>
      <dsp:txXfrm>
        <a:off x="616613" y="938477"/>
        <a:ext cx="3979236" cy="469238"/>
      </dsp:txXfrm>
    </dsp:sp>
    <dsp:sp modelId="{6F6FA09A-8DF8-4AA7-959C-E679A6AE63AA}">
      <dsp:nvSpPr>
        <dsp:cNvPr id="0" name=""/>
        <dsp:cNvSpPr/>
      </dsp:nvSpPr>
      <dsp:spPr>
        <a:xfrm>
          <a:off x="323339" y="879822"/>
          <a:ext cx="586548" cy="58654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33457-3AEF-4BD6-9112-089860B7B825}">
      <dsp:nvSpPr>
        <dsp:cNvPr id="0" name=""/>
        <dsp:cNvSpPr/>
      </dsp:nvSpPr>
      <dsp:spPr>
        <a:xfrm>
          <a:off x="616613" y="1642458"/>
          <a:ext cx="3979236" cy="46923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45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300" kern="1200" dirty="0"/>
            <a:t>https://www.linkedin.com/company/advanceunab</a:t>
          </a:r>
          <a:endParaRPr lang="es-CL" sz="1300" kern="1200" dirty="0"/>
        </a:p>
      </dsp:txBody>
      <dsp:txXfrm>
        <a:off x="616613" y="1642458"/>
        <a:ext cx="3979236" cy="469238"/>
      </dsp:txXfrm>
    </dsp:sp>
    <dsp:sp modelId="{514E8417-AF5F-4BCC-9465-00FE0BC4F3C1}">
      <dsp:nvSpPr>
        <dsp:cNvPr id="0" name=""/>
        <dsp:cNvSpPr/>
      </dsp:nvSpPr>
      <dsp:spPr>
        <a:xfrm>
          <a:off x="323339" y="1583803"/>
          <a:ext cx="586548" cy="58654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C3E01-F053-4BD2-885C-022D64052951}">
      <dsp:nvSpPr>
        <dsp:cNvPr id="0" name=""/>
        <dsp:cNvSpPr/>
      </dsp:nvSpPr>
      <dsp:spPr>
        <a:xfrm>
          <a:off x="347587" y="2346438"/>
          <a:ext cx="4248261" cy="46923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458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300" kern="1200" dirty="0"/>
            <a:t>https://www.youtube.com/unabtv</a:t>
          </a:r>
          <a:endParaRPr lang="es-CL" sz="1300" kern="1200" dirty="0"/>
        </a:p>
      </dsp:txBody>
      <dsp:txXfrm>
        <a:off x="347587" y="2346438"/>
        <a:ext cx="4248261" cy="469238"/>
      </dsp:txXfrm>
    </dsp:sp>
    <dsp:sp modelId="{5C4BAE06-652A-4E01-807E-7DE2901A7B8D}">
      <dsp:nvSpPr>
        <dsp:cNvPr id="0" name=""/>
        <dsp:cNvSpPr/>
      </dsp:nvSpPr>
      <dsp:spPr>
        <a:xfrm>
          <a:off x="54313" y="2287783"/>
          <a:ext cx="586548" cy="586548"/>
        </a:xfrm>
        <a:prstGeom prst="ellipse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2000" r="-42000"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47D60-E39B-E041-B6CE-3FDC1A8BB989}" type="datetimeFigureOut">
              <a:rPr lang="es-ES_tradnl" smtClean="0"/>
              <a:t>05/01/2022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D1966-643A-ED45-BFF9-B0FE18A32E2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633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1966-643A-ED45-BFF9-B0FE18A32E2B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7847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1966-643A-ED45-BFF9-B0FE18A32E2B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2801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1966-643A-ED45-BFF9-B0FE18A32E2B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6633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1966-643A-ED45-BFF9-B0FE18A32E2B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06191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1966-643A-ED45-BFF9-B0FE18A32E2B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4471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1966-643A-ED45-BFF9-B0FE18A32E2B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0089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D1966-643A-ED45-BFF9-B0FE18A32E2B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2476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05/01/2022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05/01/2022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05/01/2022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05/01/2022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05/01/2022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05/01/2022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05/01/2022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05/01/2022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05/01/2022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05/01/2022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6221-589F-2846-B89B-D09559D774BF}" type="datetimeFigureOut">
              <a:rPr lang="es-ES_tradnl" smtClean="0"/>
              <a:t>05/01/2022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36221-589F-2846-B89B-D09559D774BF}" type="datetimeFigureOut">
              <a:rPr lang="es-ES_tradnl" smtClean="0"/>
              <a:t>05/01/2022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2F6F5-E16D-F340-A90C-ABCF032D59B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442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3.png"/><Relationship Id="rId3" Type="http://schemas.openxmlformats.org/officeDocument/2006/relationships/image" Target="../media/image26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3.png"/><Relationship Id="rId5" Type="http://schemas.openxmlformats.org/officeDocument/2006/relationships/diagramData" Target="../diagrams/data1.xml"/><Relationship Id="rId10" Type="http://schemas.openxmlformats.org/officeDocument/2006/relationships/image" Target="../media/image42.png"/><Relationship Id="rId4" Type="http://schemas.openxmlformats.org/officeDocument/2006/relationships/image" Target="../media/image8.png"/><Relationship Id="rId9" Type="http://schemas.microsoft.com/office/2007/relationships/diagramDrawing" Target="../diagrams/drawing1.xml"/><Relationship Id="rId1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4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6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ject 3">
            <a:extLst>
              <a:ext uri="{FF2B5EF4-FFF2-40B4-BE49-F238E27FC236}">
                <a16:creationId xmlns:a16="http://schemas.microsoft.com/office/drawing/2014/main" id="{5C0BD617-2F90-4C63-8935-48CAABD66D0E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49" y="-18662"/>
            <a:ext cx="9144000" cy="7008263"/>
          </a:xfrm>
          <a:prstGeom prst="rect">
            <a:avLst/>
          </a:prstGeom>
        </p:spPr>
      </p:pic>
      <p:pic>
        <p:nvPicPr>
          <p:cNvPr id="37" name="object 8">
            <a:extLst>
              <a:ext uri="{FF2B5EF4-FFF2-40B4-BE49-F238E27FC236}">
                <a16:creationId xmlns:a16="http://schemas.microsoft.com/office/drawing/2014/main" id="{D582CB06-AA9C-426D-85C4-63D4BBDA2B38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331" y="87021"/>
            <a:ext cx="4969781" cy="6967629"/>
          </a:xfrm>
          <a:prstGeom prst="rect">
            <a:avLst/>
          </a:prstGeom>
        </p:spPr>
      </p:pic>
      <p:sp>
        <p:nvSpPr>
          <p:cNvPr id="38" name="object 4">
            <a:extLst>
              <a:ext uri="{FF2B5EF4-FFF2-40B4-BE49-F238E27FC236}">
                <a16:creationId xmlns:a16="http://schemas.microsoft.com/office/drawing/2014/main" id="{D0BB4056-8515-40E5-A524-66EBA2EE1FC4}"/>
              </a:ext>
            </a:extLst>
          </p:cNvPr>
          <p:cNvSpPr/>
          <p:nvPr/>
        </p:nvSpPr>
        <p:spPr>
          <a:xfrm>
            <a:off x="0" y="6483678"/>
            <a:ext cx="9144000" cy="501650"/>
          </a:xfrm>
          <a:custGeom>
            <a:avLst/>
            <a:gdLst/>
            <a:ahLst/>
            <a:cxnLst/>
            <a:rect l="l" t="t" r="r" b="b"/>
            <a:pathLst>
              <a:path w="10058400" h="551815">
                <a:moveTo>
                  <a:pt x="10058400" y="0"/>
                </a:moveTo>
                <a:lnTo>
                  <a:pt x="0" y="0"/>
                </a:lnTo>
                <a:lnTo>
                  <a:pt x="0" y="551611"/>
                </a:lnTo>
                <a:lnTo>
                  <a:pt x="10058400" y="551611"/>
                </a:lnTo>
                <a:lnTo>
                  <a:pt x="10058400" y="0"/>
                </a:lnTo>
                <a:close/>
              </a:path>
            </a:pathLst>
          </a:custGeom>
          <a:solidFill>
            <a:srgbClr val="1921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id="{D25B715B-C670-41FA-8E1C-3EBF4C27858D}"/>
              </a:ext>
            </a:extLst>
          </p:cNvPr>
          <p:cNvSpPr/>
          <p:nvPr/>
        </p:nvSpPr>
        <p:spPr>
          <a:xfrm>
            <a:off x="0" y="5955295"/>
            <a:ext cx="9144000" cy="535132"/>
          </a:xfrm>
          <a:custGeom>
            <a:avLst/>
            <a:gdLst/>
            <a:ahLst/>
            <a:cxnLst/>
            <a:rect l="l" t="t" r="r" b="b"/>
            <a:pathLst>
              <a:path w="10058400" h="588645">
                <a:moveTo>
                  <a:pt x="10058400" y="0"/>
                </a:moveTo>
                <a:lnTo>
                  <a:pt x="0" y="0"/>
                </a:lnTo>
                <a:lnTo>
                  <a:pt x="0" y="588530"/>
                </a:lnTo>
                <a:lnTo>
                  <a:pt x="10058400" y="588530"/>
                </a:lnTo>
                <a:lnTo>
                  <a:pt x="10058400" y="0"/>
                </a:lnTo>
                <a:close/>
              </a:path>
            </a:pathLst>
          </a:custGeom>
          <a:solidFill>
            <a:srgbClr val="19212F">
              <a:alpha val="30999"/>
            </a:srgbClr>
          </a:solidFill>
        </p:spPr>
        <p:txBody>
          <a:bodyPr wrap="square" lIns="0" tIns="0" rIns="0" bIns="0" rtlCol="0"/>
          <a:lstStyle/>
          <a:p>
            <a:r>
              <a:rPr lang="es-MX" dirty="0"/>
              <a:t>					</a:t>
            </a:r>
            <a:r>
              <a:rPr lang="es-419" dirty="0"/>
              <a:t> </a:t>
            </a:r>
          </a:p>
          <a:p>
            <a:r>
              <a:rPr lang="es-MX" dirty="0"/>
              <a:t> </a:t>
            </a:r>
            <a:endParaRPr dirty="0"/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id="{9DFB4BAD-984E-44AF-AB37-1E5E03C21763}"/>
              </a:ext>
            </a:extLst>
          </p:cNvPr>
          <p:cNvSpPr/>
          <p:nvPr/>
        </p:nvSpPr>
        <p:spPr>
          <a:xfrm>
            <a:off x="0" y="0"/>
            <a:ext cx="402359" cy="7065817"/>
          </a:xfrm>
          <a:custGeom>
            <a:avLst/>
            <a:gdLst/>
            <a:ahLst/>
            <a:cxnLst/>
            <a:rect l="l" t="t" r="r" b="b"/>
            <a:pathLst>
              <a:path w="442595" h="7772400">
                <a:moveTo>
                  <a:pt x="442226" y="0"/>
                </a:moveTo>
                <a:lnTo>
                  <a:pt x="0" y="0"/>
                </a:lnTo>
                <a:lnTo>
                  <a:pt x="0" y="7772400"/>
                </a:lnTo>
                <a:lnTo>
                  <a:pt x="442226" y="7772400"/>
                </a:lnTo>
                <a:lnTo>
                  <a:pt x="442226" y="0"/>
                </a:lnTo>
                <a:close/>
              </a:path>
            </a:pathLst>
          </a:custGeom>
          <a:solidFill>
            <a:srgbClr val="19212F">
              <a:alpha val="1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Gráfico 42">
            <a:extLst>
              <a:ext uri="{FF2B5EF4-FFF2-40B4-BE49-F238E27FC236}">
                <a16:creationId xmlns:a16="http://schemas.microsoft.com/office/drawing/2014/main" id="{40D500F8-4228-467E-852E-721B0DCCBA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42661"/>
          <a:stretch/>
        </p:blipFill>
        <p:spPr>
          <a:xfrm>
            <a:off x="7284162" y="-18662"/>
            <a:ext cx="1870988" cy="2573631"/>
          </a:xfrm>
          <a:prstGeom prst="rect">
            <a:avLst/>
          </a:prstGeom>
        </p:spPr>
      </p:pic>
      <p:pic>
        <p:nvPicPr>
          <p:cNvPr id="47" name="Imagen 46" descr="Imagen que contiene texto, libro&#10;&#10;Descripción generada automáticamente">
            <a:extLst>
              <a:ext uri="{FF2B5EF4-FFF2-40B4-BE49-F238E27FC236}">
                <a16:creationId xmlns:a16="http://schemas.microsoft.com/office/drawing/2014/main" id="{49378DDA-754E-48BB-80A8-7786663135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67" y="3996341"/>
            <a:ext cx="4529721" cy="2310584"/>
          </a:xfrm>
          <a:prstGeom prst="rect">
            <a:avLst/>
          </a:prstGeom>
        </p:spPr>
      </p:pic>
      <p:pic>
        <p:nvPicPr>
          <p:cNvPr id="49" name="Gráfico 48">
            <a:extLst>
              <a:ext uri="{FF2B5EF4-FFF2-40B4-BE49-F238E27FC236}">
                <a16:creationId xmlns:a16="http://schemas.microsoft.com/office/drawing/2014/main" id="{F032DE5A-2E49-4573-8AA0-F35687AC89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9546" t="-1245" r="4202" b="-96208"/>
          <a:stretch/>
        </p:blipFill>
        <p:spPr>
          <a:xfrm>
            <a:off x="5486400" y="6577447"/>
            <a:ext cx="3368351" cy="564223"/>
          </a:xfrm>
          <a:prstGeom prst="rect">
            <a:avLst/>
          </a:prstGeom>
        </p:spPr>
      </p:pic>
      <p:sp>
        <p:nvSpPr>
          <p:cNvPr id="2" name="AutoShape 2" descr="Astilleros y Maestranzas de la Armada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/>
          </a:p>
        </p:txBody>
      </p:sp>
      <p:sp>
        <p:nvSpPr>
          <p:cNvPr id="3" name="AutoShape 4" descr="Astilleros y Maestranzas de la Armada - Wikipedia, la enciclopedia libre"/>
          <p:cNvSpPr>
            <a:spLocks noChangeAspect="1" noChangeArrowheads="1"/>
          </p:cNvSpPr>
          <p:nvPr/>
        </p:nvSpPr>
        <p:spPr bwMode="auto">
          <a:xfrm>
            <a:off x="307974" y="7937"/>
            <a:ext cx="1982941" cy="198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0162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0541" y="181576"/>
            <a:ext cx="886772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EB9D3FC-F876-4F51-9F46-0689FAB4C5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55" t="390" r="38413" b="-390"/>
          <a:stretch/>
        </p:blipFill>
        <p:spPr>
          <a:xfrm>
            <a:off x="-25613" y="0"/>
            <a:ext cx="4573240" cy="693174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842" y="157534"/>
            <a:ext cx="719254" cy="60002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74A8349-D322-45B1-8626-85268448A9E9}"/>
              </a:ext>
            </a:extLst>
          </p:cNvPr>
          <p:cNvSpPr/>
          <p:nvPr/>
        </p:nvSpPr>
        <p:spPr>
          <a:xfrm>
            <a:off x="4547627" y="0"/>
            <a:ext cx="4638489" cy="6858000"/>
          </a:xfrm>
          <a:prstGeom prst="rect">
            <a:avLst/>
          </a:prstGeom>
          <a:solidFill>
            <a:srgbClr val="0D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8607AAC0-F35B-47F7-9609-FCC8502425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6622407"/>
              </p:ext>
            </p:extLst>
          </p:nvPr>
        </p:nvGraphicFramePr>
        <p:xfrm>
          <a:off x="4551093" y="2134105"/>
          <a:ext cx="4635024" cy="305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A331E14E-FBBB-4698-AD04-401B697F4521}"/>
              </a:ext>
            </a:extLst>
          </p:cNvPr>
          <p:cNvSpPr txBox="1"/>
          <p:nvPr/>
        </p:nvSpPr>
        <p:spPr>
          <a:xfrm>
            <a:off x="5376116" y="1698604"/>
            <a:ext cx="4060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bg1"/>
                </a:solidFill>
                <a:ea typeface="Gungsuh" charset="-127"/>
                <a:cs typeface="Gungsuh" charset="-127"/>
              </a:rPr>
              <a:t>REDES SOCIALES ADVANCE:</a:t>
            </a:r>
          </a:p>
          <a:p>
            <a:endParaRPr lang="es-ES_tradnl" b="1" dirty="0">
              <a:solidFill>
                <a:schemeClr val="bg1"/>
              </a:solidFill>
              <a:ea typeface="Gungsuh" charset="-127"/>
              <a:cs typeface="Gungsuh" charset="-127"/>
            </a:endParaRPr>
          </a:p>
        </p:txBody>
      </p:sp>
      <p:pic>
        <p:nvPicPr>
          <p:cNvPr id="7" name="Imagen 6" descr="Logotipo, Icono&#10;&#10;Descripción generada automáticamente">
            <a:extLst>
              <a:ext uri="{FF2B5EF4-FFF2-40B4-BE49-F238E27FC236}">
                <a16:creationId xmlns:a16="http://schemas.microsoft.com/office/drawing/2014/main" id="{3E7B7810-7AF9-4C1B-B082-B5AD31A8EAA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835" y="2305406"/>
            <a:ext cx="587139" cy="587139"/>
          </a:xfrm>
          <a:prstGeom prst="rect">
            <a:avLst/>
          </a:prstGeom>
        </p:spPr>
      </p:pic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5D9B19BE-63FA-4907-9185-6148E98B565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505" y="3000448"/>
            <a:ext cx="587139" cy="587139"/>
          </a:xfrm>
          <a:prstGeom prst="rect">
            <a:avLst/>
          </a:prstGeom>
        </p:spPr>
      </p:pic>
      <p:pic>
        <p:nvPicPr>
          <p:cNvPr id="24" name="Imagen 23" descr="Icono&#10;&#10;Descripción generada automáticamente">
            <a:extLst>
              <a:ext uri="{FF2B5EF4-FFF2-40B4-BE49-F238E27FC236}">
                <a16:creationId xmlns:a16="http://schemas.microsoft.com/office/drawing/2014/main" id="{03EB9C55-1CCC-459B-ADE2-BAD4F8C48AA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873" y="3695490"/>
            <a:ext cx="627771" cy="62777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66262326-34F2-40F1-8FF9-CDBDC48DF54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24206" y="0"/>
            <a:ext cx="1619792" cy="127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21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B9D3FC-F876-4F51-9F46-0689FAB4C5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565" r="20565"/>
          <a:stretch/>
        </p:blipFill>
        <p:spPr>
          <a:xfrm>
            <a:off x="3088140" y="10"/>
            <a:ext cx="6055860" cy="6857990"/>
          </a:xfrm>
          <a:prstGeom prst="rect">
            <a:avLst/>
          </a:prstGeom>
        </p:spPr>
      </p:pic>
      <p:sp>
        <p:nvSpPr>
          <p:cNvPr id="41" name="Freeform: Shape 34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589485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36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5573380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A9BF335-4C19-4B5A-8FDC-C456BEC24C64}"/>
              </a:ext>
            </a:extLst>
          </p:cNvPr>
          <p:cNvSpPr/>
          <p:nvPr/>
        </p:nvSpPr>
        <p:spPr>
          <a:xfrm>
            <a:off x="0" y="-478"/>
            <a:ext cx="5705061" cy="6867930"/>
          </a:xfrm>
          <a:custGeom>
            <a:avLst/>
            <a:gdLst>
              <a:gd name="connsiteX0" fmla="*/ 0 w 5705061"/>
              <a:gd name="connsiteY0" fmla="*/ 0 h 6857990"/>
              <a:gd name="connsiteX1" fmla="*/ 5705061 w 5705061"/>
              <a:gd name="connsiteY1" fmla="*/ 0 h 6857990"/>
              <a:gd name="connsiteX2" fmla="*/ 5705061 w 5705061"/>
              <a:gd name="connsiteY2" fmla="*/ 6857990 h 6857990"/>
              <a:gd name="connsiteX3" fmla="*/ 0 w 5705061"/>
              <a:gd name="connsiteY3" fmla="*/ 6857990 h 6857990"/>
              <a:gd name="connsiteX4" fmla="*/ 0 w 5705061"/>
              <a:gd name="connsiteY4" fmla="*/ 0 h 6857990"/>
              <a:gd name="connsiteX0" fmla="*/ 0 w 5705061"/>
              <a:gd name="connsiteY0" fmla="*/ 0 h 6857990"/>
              <a:gd name="connsiteX1" fmla="*/ 5705061 w 5705061"/>
              <a:gd name="connsiteY1" fmla="*/ 0 h 6857990"/>
              <a:gd name="connsiteX2" fmla="*/ 4174435 w 5705061"/>
              <a:gd name="connsiteY2" fmla="*/ 6838112 h 6857990"/>
              <a:gd name="connsiteX3" fmla="*/ 0 w 5705061"/>
              <a:gd name="connsiteY3" fmla="*/ 6857990 h 6857990"/>
              <a:gd name="connsiteX4" fmla="*/ 0 w 5705061"/>
              <a:gd name="connsiteY4" fmla="*/ 0 h 6857990"/>
              <a:gd name="connsiteX0" fmla="*/ 0 w 5705061"/>
              <a:gd name="connsiteY0" fmla="*/ 0 h 6857990"/>
              <a:gd name="connsiteX1" fmla="*/ 5705061 w 5705061"/>
              <a:gd name="connsiteY1" fmla="*/ 0 h 6857990"/>
              <a:gd name="connsiteX2" fmla="*/ 3657600 w 5705061"/>
              <a:gd name="connsiteY2" fmla="*/ 6857990 h 6857990"/>
              <a:gd name="connsiteX3" fmla="*/ 0 w 5705061"/>
              <a:gd name="connsiteY3" fmla="*/ 6857990 h 6857990"/>
              <a:gd name="connsiteX4" fmla="*/ 0 w 5705061"/>
              <a:gd name="connsiteY4" fmla="*/ 0 h 6857990"/>
              <a:gd name="connsiteX0" fmla="*/ 0 w 5705061"/>
              <a:gd name="connsiteY0" fmla="*/ 0 h 6857990"/>
              <a:gd name="connsiteX1" fmla="*/ 5705061 w 5705061"/>
              <a:gd name="connsiteY1" fmla="*/ 0 h 6857990"/>
              <a:gd name="connsiteX2" fmla="*/ 3359426 w 5705061"/>
              <a:gd name="connsiteY2" fmla="*/ 6857990 h 6857990"/>
              <a:gd name="connsiteX3" fmla="*/ 0 w 5705061"/>
              <a:gd name="connsiteY3" fmla="*/ 6857990 h 6857990"/>
              <a:gd name="connsiteX4" fmla="*/ 0 w 5705061"/>
              <a:gd name="connsiteY4" fmla="*/ 0 h 6857990"/>
              <a:gd name="connsiteX0" fmla="*/ 0 w 5705061"/>
              <a:gd name="connsiteY0" fmla="*/ 0 h 6867930"/>
              <a:gd name="connsiteX1" fmla="*/ 5705061 w 5705061"/>
              <a:gd name="connsiteY1" fmla="*/ 0 h 6867930"/>
              <a:gd name="connsiteX2" fmla="*/ 3329609 w 5705061"/>
              <a:gd name="connsiteY2" fmla="*/ 6867930 h 6867930"/>
              <a:gd name="connsiteX3" fmla="*/ 0 w 5705061"/>
              <a:gd name="connsiteY3" fmla="*/ 6857990 h 6867930"/>
              <a:gd name="connsiteX4" fmla="*/ 0 w 5705061"/>
              <a:gd name="connsiteY4" fmla="*/ 0 h 686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05061" h="6867930">
                <a:moveTo>
                  <a:pt x="0" y="0"/>
                </a:moveTo>
                <a:lnTo>
                  <a:pt x="5705061" y="0"/>
                </a:lnTo>
                <a:lnTo>
                  <a:pt x="3329609" y="6867930"/>
                </a:lnTo>
                <a:lnTo>
                  <a:pt x="0" y="6857990"/>
                </a:lnTo>
                <a:lnTo>
                  <a:pt x="0" y="0"/>
                </a:lnTo>
                <a:close/>
              </a:path>
            </a:pathLst>
          </a:custGeom>
          <a:solidFill>
            <a:srgbClr val="0D18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solidFill>
                <a:srgbClr val="0D1829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58718" y="2251514"/>
            <a:ext cx="39496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+mj-lt"/>
                <a:ea typeface="+mj-ea"/>
                <a:cs typeface="+mj-cs"/>
              </a:rPr>
              <a:t>Gracias.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1E7F02B-E3B7-4963-A547-030E3BEDFE93}"/>
              </a:ext>
            </a:extLst>
          </p:cNvPr>
          <p:cNvSpPr txBox="1"/>
          <p:nvPr/>
        </p:nvSpPr>
        <p:spPr>
          <a:xfrm>
            <a:off x="1001380" y="6158105"/>
            <a:ext cx="1896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dirty="0"/>
              <a:t>Advance.unab.cl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8B7AA4D2-C170-4554-B905-D958E0C3EF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24206" y="0"/>
            <a:ext cx="1619792" cy="127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99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B9D3FC-F876-4F51-9F46-0689FAB4C5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81" b="981"/>
          <a:stretch/>
        </p:blipFill>
        <p:spPr>
          <a:xfrm>
            <a:off x="3152728" y="2937953"/>
            <a:ext cx="5991270" cy="3920047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589485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5573380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746DE6C-37A3-4071-A3F9-DA0FB4DAC920}"/>
              </a:ext>
            </a:extLst>
          </p:cNvPr>
          <p:cNvSpPr txBox="1"/>
          <p:nvPr/>
        </p:nvSpPr>
        <p:spPr>
          <a:xfrm>
            <a:off x="363050" y="838766"/>
            <a:ext cx="306128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sz="1600" dirty="0"/>
              <a:t>El programa Advance de la Universidad Andrés Bello cuenta con carreras de pregrado más breves que las tradicionales, en una metodología diseñada para quienes trabajan, y que en 11 años de trayectoria y experiencia, ya tiene más de 6.800 titulados.</a:t>
            </a:r>
          </a:p>
          <a:p>
            <a:endParaRPr lang="es-419" sz="1600" dirty="0"/>
          </a:p>
          <a:p>
            <a:pPr algn="just"/>
            <a:r>
              <a:rPr lang="es-419" sz="1600" dirty="0"/>
              <a:t>Los alumnos que ingresan a </a:t>
            </a:r>
            <a:r>
              <a:rPr lang="es-419" sz="1600" b="1" dirty="0"/>
              <a:t>Advance UNAB</a:t>
            </a:r>
            <a:r>
              <a:rPr lang="es-419" sz="1600" dirty="0"/>
              <a:t>, </a:t>
            </a:r>
            <a:r>
              <a:rPr lang="es-419" sz="1600" b="1" dirty="0">
                <a:solidFill>
                  <a:srgbClr val="C00000"/>
                </a:solidFill>
              </a:rPr>
              <a:t>ya cuentan con experiencia laboral, título profesional y/o aprendizajes</a:t>
            </a:r>
            <a:r>
              <a:rPr lang="es-419" sz="1600" dirty="0">
                <a:solidFill>
                  <a:srgbClr val="C00000"/>
                </a:solidFill>
              </a:rPr>
              <a:t> </a:t>
            </a:r>
            <a:r>
              <a:rPr lang="es-419" sz="1600" dirty="0"/>
              <a:t>previos, éstos últimos que la Casa de Estudios valida y reconoce -a través de la vía de admisión RAP- lo que posibilita al estudiante </a:t>
            </a:r>
            <a:r>
              <a:rPr lang="es-419" sz="1600" b="1" dirty="0"/>
              <a:t>Advance UNAB</a:t>
            </a:r>
            <a:r>
              <a:rPr lang="es-419" sz="1600" dirty="0"/>
              <a:t> a obtener un título en 2 </a:t>
            </a:r>
            <a:r>
              <a:rPr lang="es-419" sz="1600" dirty="0" err="1"/>
              <a:t>ó</a:t>
            </a:r>
            <a:r>
              <a:rPr lang="es-419" sz="1600" dirty="0"/>
              <a:t> 3 años, con el respaldo de una universidad acreditada en Chile y Estados Unidos.</a:t>
            </a:r>
          </a:p>
          <a:p>
            <a:endParaRPr lang="es-CL" sz="10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305B96A-B750-42A0-991D-A43B5D263209}"/>
              </a:ext>
            </a:extLst>
          </p:cNvPr>
          <p:cNvSpPr txBox="1"/>
          <p:nvPr/>
        </p:nvSpPr>
        <p:spPr>
          <a:xfrm>
            <a:off x="486210" y="157534"/>
            <a:ext cx="2609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ea typeface="Gungsuh" charset="-127"/>
                <a:cs typeface="Gungsuh" charset="-127"/>
              </a:rPr>
              <a:t>ADVANCE UNAB</a:t>
            </a: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418B71F5-66FE-48C1-8C19-7D1BC0C5E2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24206" y="0"/>
            <a:ext cx="1619792" cy="127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6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0541" y="181576"/>
            <a:ext cx="886772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EB9D3FC-F876-4F51-9F46-0689FAB4C5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920" t="16767" r="22285" b="4846"/>
          <a:stretch/>
        </p:blipFill>
        <p:spPr>
          <a:xfrm>
            <a:off x="-2287" y="0"/>
            <a:ext cx="3600944" cy="685800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842" y="157534"/>
            <a:ext cx="719254" cy="60002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74A8349-D322-45B1-8626-85268448A9E9}"/>
              </a:ext>
            </a:extLst>
          </p:cNvPr>
          <p:cNvSpPr/>
          <p:nvPr/>
        </p:nvSpPr>
        <p:spPr>
          <a:xfrm>
            <a:off x="3589597" y="0"/>
            <a:ext cx="5574067" cy="6858000"/>
          </a:xfrm>
          <a:prstGeom prst="rect">
            <a:avLst/>
          </a:prstGeom>
          <a:solidFill>
            <a:srgbClr val="0D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419" dirty="0"/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419" dirty="0"/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419" dirty="0"/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419" dirty="0"/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419" dirty="0"/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419" dirty="0"/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419" dirty="0"/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419" dirty="0"/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419" dirty="0"/>
          </a:p>
        </p:txBody>
      </p:sp>
      <p:sp>
        <p:nvSpPr>
          <p:cNvPr id="61" name="object 10">
            <a:extLst>
              <a:ext uri="{FF2B5EF4-FFF2-40B4-BE49-F238E27FC236}">
                <a16:creationId xmlns:a16="http://schemas.microsoft.com/office/drawing/2014/main" id="{75F790EB-F5F4-4223-A851-EB054217A24B}"/>
              </a:ext>
            </a:extLst>
          </p:cNvPr>
          <p:cNvSpPr txBox="1">
            <a:spLocks/>
          </p:cNvSpPr>
          <p:nvPr/>
        </p:nvSpPr>
        <p:spPr>
          <a:xfrm>
            <a:off x="4024096" y="2693333"/>
            <a:ext cx="4753569" cy="139461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l">
              <a:lnSpc>
                <a:spcPct val="100000"/>
              </a:lnSpc>
              <a:spcBef>
                <a:spcPts val="135"/>
              </a:spcBef>
            </a:pPr>
            <a:r>
              <a:rPr lang="es-419" spc="-60" dirty="0">
                <a:solidFill>
                  <a:schemeClr val="bg1"/>
                </a:solidFill>
              </a:rPr>
              <a:t>¿Cóm</a:t>
            </a:r>
            <a:r>
              <a:rPr lang="es-419" spc="20" dirty="0">
                <a:solidFill>
                  <a:schemeClr val="bg1"/>
                </a:solidFill>
              </a:rPr>
              <a:t>o</a:t>
            </a:r>
            <a:r>
              <a:rPr lang="es-419" spc="-150" dirty="0">
                <a:solidFill>
                  <a:schemeClr val="bg1"/>
                </a:solidFill>
              </a:rPr>
              <a:t> </a:t>
            </a:r>
            <a:r>
              <a:rPr lang="es-419" spc="-65" dirty="0">
                <a:solidFill>
                  <a:schemeClr val="bg1"/>
                </a:solidFill>
              </a:rPr>
              <a:t>ingres</a:t>
            </a:r>
            <a:r>
              <a:rPr lang="es-419" spc="20" dirty="0">
                <a:solidFill>
                  <a:schemeClr val="bg1"/>
                </a:solidFill>
              </a:rPr>
              <a:t>o</a:t>
            </a:r>
            <a:r>
              <a:rPr lang="es-419" spc="-150" dirty="0">
                <a:solidFill>
                  <a:schemeClr val="bg1"/>
                </a:solidFill>
              </a:rPr>
              <a:t> </a:t>
            </a:r>
            <a:r>
              <a:rPr lang="es-419" spc="15" dirty="0">
                <a:solidFill>
                  <a:schemeClr val="bg1"/>
                </a:solidFill>
              </a:rPr>
              <a:t>a</a:t>
            </a:r>
            <a:r>
              <a:rPr lang="es-419" spc="-150" dirty="0">
                <a:solidFill>
                  <a:schemeClr val="bg1"/>
                </a:solidFill>
              </a:rPr>
              <a:t> </a:t>
            </a:r>
            <a:r>
              <a:rPr lang="es-419" spc="-60" dirty="0">
                <a:solidFill>
                  <a:schemeClr val="bg1"/>
                </a:solidFill>
              </a:rPr>
              <a:t>Advance UNAB?</a:t>
            </a:r>
            <a:endParaRPr lang="es-419" sz="2650" dirty="0">
              <a:solidFill>
                <a:schemeClr val="bg1"/>
              </a:solidFill>
            </a:endParaRPr>
          </a:p>
          <a:p>
            <a:pPr marL="12065" algn="l">
              <a:lnSpc>
                <a:spcPct val="100000"/>
              </a:lnSpc>
              <a:tabLst>
                <a:tab pos="195580" algn="l"/>
              </a:tabLst>
            </a:pPr>
            <a:r>
              <a:rPr lang="es-419" sz="1200" spc="-65" dirty="0">
                <a:solidFill>
                  <a:schemeClr val="bg1"/>
                </a:solidFill>
              </a:rPr>
              <a:t>Requisitos de postulación:</a:t>
            </a:r>
          </a:p>
          <a:p>
            <a:pPr marL="183515" indent="-171450" algn="l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95580" algn="l"/>
              </a:tabLst>
            </a:pPr>
            <a:r>
              <a:rPr lang="es-419" sz="1200" spc="-65" dirty="0">
                <a:solidFill>
                  <a:schemeClr val="bg1"/>
                </a:solidFill>
              </a:rPr>
              <a:t>Cédul</a:t>
            </a:r>
            <a:r>
              <a:rPr lang="es-419" sz="1200" spc="15" dirty="0">
                <a:solidFill>
                  <a:schemeClr val="bg1"/>
                </a:solidFill>
              </a:rPr>
              <a:t>a</a:t>
            </a:r>
            <a:r>
              <a:rPr lang="es-419" sz="1200" spc="-150" dirty="0">
                <a:solidFill>
                  <a:schemeClr val="bg1"/>
                </a:solidFill>
              </a:rPr>
              <a:t> </a:t>
            </a:r>
            <a:r>
              <a:rPr lang="es-419" sz="1200" spc="-60" dirty="0">
                <a:solidFill>
                  <a:schemeClr val="bg1"/>
                </a:solidFill>
              </a:rPr>
              <a:t>d</a:t>
            </a:r>
            <a:r>
              <a:rPr lang="es-419" sz="1200" spc="15" dirty="0">
                <a:solidFill>
                  <a:schemeClr val="bg1"/>
                </a:solidFill>
              </a:rPr>
              <a:t>e</a:t>
            </a:r>
            <a:r>
              <a:rPr lang="es-419" sz="1200" spc="-150" dirty="0">
                <a:solidFill>
                  <a:schemeClr val="bg1"/>
                </a:solidFill>
              </a:rPr>
              <a:t> </a:t>
            </a:r>
            <a:r>
              <a:rPr lang="es-419" sz="1200" spc="-65" dirty="0">
                <a:solidFill>
                  <a:schemeClr val="bg1"/>
                </a:solidFill>
              </a:rPr>
              <a:t>Identidad</a:t>
            </a:r>
          </a:p>
          <a:p>
            <a:pPr marL="194310" indent="-182245" algn="l">
              <a:lnSpc>
                <a:spcPct val="100000"/>
              </a:lnSpc>
              <a:spcBef>
                <a:spcPts val="45"/>
              </a:spcBef>
              <a:buFont typeface="Arial" panose="020B0604020202020204" pitchFamily="34" charset="0"/>
              <a:buChar char="•"/>
              <a:tabLst>
                <a:tab pos="195580" algn="l"/>
              </a:tabLst>
            </a:pPr>
            <a:r>
              <a:rPr lang="es-419" sz="1200" spc="-65" dirty="0">
                <a:solidFill>
                  <a:schemeClr val="bg1"/>
                </a:solidFill>
              </a:rPr>
              <a:t>Licenci</a:t>
            </a:r>
            <a:r>
              <a:rPr lang="es-419" sz="1200" spc="15" dirty="0">
                <a:solidFill>
                  <a:schemeClr val="bg1"/>
                </a:solidFill>
              </a:rPr>
              <a:t>a</a:t>
            </a:r>
            <a:r>
              <a:rPr lang="es-419" sz="1200" spc="-150" dirty="0">
                <a:solidFill>
                  <a:schemeClr val="bg1"/>
                </a:solidFill>
              </a:rPr>
              <a:t> </a:t>
            </a:r>
            <a:r>
              <a:rPr lang="es-419" sz="1200" spc="-60" dirty="0">
                <a:solidFill>
                  <a:schemeClr val="bg1"/>
                </a:solidFill>
              </a:rPr>
              <a:t>d</a:t>
            </a:r>
            <a:r>
              <a:rPr lang="es-419" sz="1200" spc="15" dirty="0">
                <a:solidFill>
                  <a:schemeClr val="bg1"/>
                </a:solidFill>
              </a:rPr>
              <a:t>e</a:t>
            </a:r>
            <a:r>
              <a:rPr lang="es-419" sz="1200" spc="-150" dirty="0">
                <a:solidFill>
                  <a:schemeClr val="bg1"/>
                </a:solidFill>
              </a:rPr>
              <a:t> </a:t>
            </a:r>
            <a:r>
              <a:rPr lang="es-419" sz="1200" spc="-60" dirty="0">
                <a:solidFill>
                  <a:schemeClr val="bg1"/>
                </a:solidFill>
              </a:rPr>
              <a:t>Enseñanz</a:t>
            </a:r>
            <a:r>
              <a:rPr lang="es-419" sz="1200" spc="15" dirty="0">
                <a:solidFill>
                  <a:schemeClr val="bg1"/>
                </a:solidFill>
              </a:rPr>
              <a:t>a</a:t>
            </a:r>
            <a:r>
              <a:rPr lang="es-419" sz="1200" spc="-150" dirty="0">
                <a:solidFill>
                  <a:schemeClr val="bg1"/>
                </a:solidFill>
              </a:rPr>
              <a:t> </a:t>
            </a:r>
            <a:r>
              <a:rPr lang="es-419" sz="1200" spc="-60" dirty="0">
                <a:solidFill>
                  <a:schemeClr val="bg1"/>
                </a:solidFill>
              </a:rPr>
              <a:t>Media</a:t>
            </a:r>
          </a:p>
          <a:p>
            <a:pPr marL="194310" indent="-182245" algn="l">
              <a:lnSpc>
                <a:spcPct val="100000"/>
              </a:lnSpc>
              <a:spcBef>
                <a:spcPts val="50"/>
              </a:spcBef>
              <a:buFont typeface="Arial" panose="020B0604020202020204" pitchFamily="34" charset="0"/>
              <a:buChar char="•"/>
              <a:tabLst>
                <a:tab pos="195580" algn="l"/>
              </a:tabLst>
            </a:pPr>
            <a:r>
              <a:rPr lang="es-419" sz="1200" spc="-65" dirty="0">
                <a:solidFill>
                  <a:schemeClr val="bg1"/>
                </a:solidFill>
              </a:rPr>
              <a:t>Certi</a:t>
            </a:r>
            <a:r>
              <a:rPr lang="es-419" sz="1200" spc="-70" dirty="0">
                <a:solidFill>
                  <a:schemeClr val="bg1"/>
                </a:solidFill>
              </a:rPr>
              <a:t>fi</a:t>
            </a:r>
            <a:r>
              <a:rPr lang="es-419" sz="1200" spc="-65" dirty="0">
                <a:solidFill>
                  <a:schemeClr val="bg1"/>
                </a:solidFill>
              </a:rPr>
              <a:t>cad</a:t>
            </a:r>
            <a:r>
              <a:rPr lang="es-419" sz="1200" spc="20" dirty="0">
                <a:solidFill>
                  <a:schemeClr val="bg1"/>
                </a:solidFill>
              </a:rPr>
              <a:t>o</a:t>
            </a:r>
            <a:r>
              <a:rPr lang="es-419" sz="1200" spc="-150" dirty="0">
                <a:solidFill>
                  <a:schemeClr val="bg1"/>
                </a:solidFill>
              </a:rPr>
              <a:t> </a:t>
            </a:r>
            <a:r>
              <a:rPr lang="es-419" sz="1200" spc="-60" dirty="0">
                <a:solidFill>
                  <a:schemeClr val="bg1"/>
                </a:solidFill>
              </a:rPr>
              <a:t>d</a:t>
            </a:r>
            <a:r>
              <a:rPr lang="es-419" sz="1200" spc="15" dirty="0">
                <a:solidFill>
                  <a:schemeClr val="bg1"/>
                </a:solidFill>
              </a:rPr>
              <a:t>e</a:t>
            </a:r>
            <a:r>
              <a:rPr lang="es-419" sz="1200" spc="-150" dirty="0">
                <a:solidFill>
                  <a:schemeClr val="bg1"/>
                </a:solidFill>
              </a:rPr>
              <a:t> </a:t>
            </a:r>
            <a:r>
              <a:rPr lang="es-419" sz="1200" spc="-65" dirty="0">
                <a:solidFill>
                  <a:schemeClr val="bg1"/>
                </a:solidFill>
              </a:rPr>
              <a:t>Título</a:t>
            </a:r>
          </a:p>
        </p:txBody>
      </p:sp>
      <p:sp>
        <p:nvSpPr>
          <p:cNvPr id="65" name="object 8">
            <a:extLst>
              <a:ext uri="{FF2B5EF4-FFF2-40B4-BE49-F238E27FC236}">
                <a16:creationId xmlns:a16="http://schemas.microsoft.com/office/drawing/2014/main" id="{5E027EBC-3D08-4DAA-AE13-576D1F5B2400}"/>
              </a:ext>
            </a:extLst>
          </p:cNvPr>
          <p:cNvSpPr/>
          <p:nvPr/>
        </p:nvSpPr>
        <p:spPr>
          <a:xfrm>
            <a:off x="-2287" y="5040877"/>
            <a:ext cx="9144000" cy="862445"/>
          </a:xfrm>
          <a:custGeom>
            <a:avLst/>
            <a:gdLst/>
            <a:ahLst/>
            <a:cxnLst/>
            <a:rect l="l" t="t" r="r" b="b"/>
            <a:pathLst>
              <a:path w="10058400" h="948689">
                <a:moveTo>
                  <a:pt x="10058400" y="0"/>
                </a:moveTo>
                <a:lnTo>
                  <a:pt x="0" y="0"/>
                </a:lnTo>
                <a:lnTo>
                  <a:pt x="0" y="948397"/>
                </a:lnTo>
                <a:lnTo>
                  <a:pt x="10058400" y="948397"/>
                </a:lnTo>
                <a:lnTo>
                  <a:pt x="10058400" y="0"/>
                </a:lnTo>
                <a:close/>
              </a:path>
            </a:pathLst>
          </a:custGeom>
          <a:solidFill>
            <a:srgbClr val="19212F">
              <a:alpha val="70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10">
            <a:extLst>
              <a:ext uri="{FF2B5EF4-FFF2-40B4-BE49-F238E27FC236}">
                <a16:creationId xmlns:a16="http://schemas.microsoft.com/office/drawing/2014/main" id="{516802C0-C224-4D25-A332-4C8E41F7D6AE}"/>
              </a:ext>
            </a:extLst>
          </p:cNvPr>
          <p:cNvSpPr txBox="1"/>
          <p:nvPr/>
        </p:nvSpPr>
        <p:spPr>
          <a:xfrm>
            <a:off x="852185" y="5248320"/>
            <a:ext cx="2323522" cy="44755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00" b="1" spc="-55" dirty="0" err="1">
                <a:solidFill>
                  <a:schemeClr val="bg1"/>
                </a:solidFill>
                <a:latin typeface="Myriad Pro"/>
                <a:cs typeface="Myriad Pro"/>
              </a:rPr>
              <a:t>V</a:t>
            </a:r>
            <a:r>
              <a:rPr sz="2800" b="1" spc="10" dirty="0" err="1">
                <a:solidFill>
                  <a:schemeClr val="bg1"/>
                </a:solidFill>
                <a:latin typeface="Myriad Pro"/>
                <a:cs typeface="Myriad Pro"/>
              </a:rPr>
              <a:t>ía</a:t>
            </a:r>
            <a:r>
              <a:rPr sz="2800" b="1" spc="-110" dirty="0">
                <a:solidFill>
                  <a:schemeClr val="bg1"/>
                </a:solidFill>
                <a:latin typeface="Myriad Pro"/>
                <a:cs typeface="Myriad Pro"/>
              </a:rPr>
              <a:t> </a:t>
            </a:r>
            <a:r>
              <a:rPr sz="2800" b="1" spc="-50" dirty="0" err="1">
                <a:solidFill>
                  <a:schemeClr val="bg1"/>
                </a:solidFill>
                <a:latin typeface="Myriad Pro"/>
                <a:cs typeface="Myriad Pro"/>
              </a:rPr>
              <a:t>T</a:t>
            </a:r>
            <a:r>
              <a:rPr sz="2800" b="1" spc="10" dirty="0" err="1">
                <a:solidFill>
                  <a:schemeClr val="bg1"/>
                </a:solidFill>
                <a:latin typeface="Myriad Pro"/>
                <a:cs typeface="Myriad Pro"/>
              </a:rPr>
              <a:t>itulados</a:t>
            </a:r>
            <a:endParaRPr sz="28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grpSp>
        <p:nvGrpSpPr>
          <p:cNvPr id="73" name="object 16">
            <a:extLst>
              <a:ext uri="{FF2B5EF4-FFF2-40B4-BE49-F238E27FC236}">
                <a16:creationId xmlns:a16="http://schemas.microsoft.com/office/drawing/2014/main" id="{450C93C3-81E1-46DF-93E9-EC5EC293438D}"/>
              </a:ext>
            </a:extLst>
          </p:cNvPr>
          <p:cNvGrpSpPr/>
          <p:nvPr/>
        </p:nvGrpSpPr>
        <p:grpSpPr>
          <a:xfrm>
            <a:off x="3712913" y="4907237"/>
            <a:ext cx="1133764" cy="1129723"/>
            <a:chOff x="3873497" y="2379717"/>
            <a:chExt cx="1247140" cy="1242695"/>
          </a:xfrm>
        </p:grpSpPr>
        <p:sp>
          <p:nvSpPr>
            <p:cNvPr id="74" name="object 17">
              <a:extLst>
                <a:ext uri="{FF2B5EF4-FFF2-40B4-BE49-F238E27FC236}">
                  <a16:creationId xmlns:a16="http://schemas.microsoft.com/office/drawing/2014/main" id="{123DF4ED-938C-4D70-B268-1D921D0BD803}"/>
                </a:ext>
              </a:extLst>
            </p:cNvPr>
            <p:cNvSpPr/>
            <p:nvPr/>
          </p:nvSpPr>
          <p:spPr>
            <a:xfrm>
              <a:off x="4042827" y="2379717"/>
              <a:ext cx="1077595" cy="1242695"/>
            </a:xfrm>
            <a:custGeom>
              <a:avLst/>
              <a:gdLst/>
              <a:ahLst/>
              <a:cxnLst/>
              <a:rect l="l" t="t" r="r" b="b"/>
              <a:pathLst>
                <a:path w="1077595" h="1242695">
                  <a:moveTo>
                    <a:pt x="2997" y="0"/>
                  </a:moveTo>
                  <a:lnTo>
                    <a:pt x="0" y="1242098"/>
                  </a:lnTo>
                  <a:lnTo>
                    <a:pt x="1077188" y="623646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5" name="object 18">
              <a:extLst>
                <a:ext uri="{FF2B5EF4-FFF2-40B4-BE49-F238E27FC236}">
                  <a16:creationId xmlns:a16="http://schemas.microsoft.com/office/drawing/2014/main" id="{B3B2AEEC-3629-4CDD-9016-27652856C32B}"/>
                </a:ext>
              </a:extLst>
            </p:cNvPr>
            <p:cNvSpPr/>
            <p:nvPr/>
          </p:nvSpPr>
          <p:spPr>
            <a:xfrm>
              <a:off x="3873497" y="2379717"/>
              <a:ext cx="1077595" cy="1242695"/>
            </a:xfrm>
            <a:custGeom>
              <a:avLst/>
              <a:gdLst/>
              <a:ahLst/>
              <a:cxnLst/>
              <a:rect l="l" t="t" r="r" b="b"/>
              <a:pathLst>
                <a:path w="1077595" h="1242695">
                  <a:moveTo>
                    <a:pt x="2997" y="0"/>
                  </a:moveTo>
                  <a:lnTo>
                    <a:pt x="0" y="1242098"/>
                  </a:lnTo>
                  <a:lnTo>
                    <a:pt x="1077188" y="623646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6" name="object 19">
            <a:extLst>
              <a:ext uri="{FF2B5EF4-FFF2-40B4-BE49-F238E27FC236}">
                <a16:creationId xmlns:a16="http://schemas.microsoft.com/office/drawing/2014/main" id="{6EC4DFDF-9376-4AD4-B468-47B5AD4717F1}"/>
              </a:ext>
            </a:extLst>
          </p:cNvPr>
          <p:cNvSpPr txBox="1"/>
          <p:nvPr/>
        </p:nvSpPr>
        <p:spPr>
          <a:xfrm>
            <a:off x="5006763" y="5343017"/>
            <a:ext cx="343518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yriadPro-Light"/>
                <a:cs typeface="MyriadPro-Light"/>
              </a:rPr>
              <a:t>De</a:t>
            </a:r>
            <a:r>
              <a:rPr sz="1200" spc="-5" dirty="0">
                <a:solidFill>
                  <a:srgbClr val="FFFFFF"/>
                </a:solidFill>
                <a:latin typeface="MyriadPro-Light"/>
                <a:cs typeface="MyriadPro-Light"/>
              </a:rPr>
              <a:t> </a:t>
            </a:r>
            <a:r>
              <a:rPr sz="1200" dirty="0">
                <a:solidFill>
                  <a:srgbClr val="FFFFFF"/>
                </a:solidFill>
                <a:latin typeface="MyriadPro-Light"/>
                <a:cs typeface="MyriadPro-Light"/>
              </a:rPr>
              <a:t>una </a:t>
            </a:r>
            <a:r>
              <a:rPr sz="1200" spc="-5" dirty="0">
                <a:solidFill>
                  <a:srgbClr val="FFFFFF"/>
                </a:solidFill>
                <a:latin typeface="MyriadPro-Light"/>
                <a:cs typeface="MyriadPro-Light"/>
              </a:rPr>
              <a:t>carrera</a:t>
            </a:r>
            <a:r>
              <a:rPr sz="1200" dirty="0">
                <a:solidFill>
                  <a:srgbClr val="FFFFFF"/>
                </a:solidFill>
                <a:latin typeface="MyriadPro-Light"/>
                <a:cs typeface="MyriadPro-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yriadPro-Light"/>
                <a:cs typeface="MyriadPro-Light"/>
              </a:rPr>
              <a:t>profesional</a:t>
            </a:r>
            <a:r>
              <a:rPr sz="1200" dirty="0">
                <a:solidFill>
                  <a:srgbClr val="FFFFFF"/>
                </a:solidFill>
                <a:latin typeface="MyriadPro-Light"/>
                <a:cs typeface="MyriadPro-Light"/>
              </a:rPr>
              <a:t> o </a:t>
            </a:r>
            <a:r>
              <a:rPr sz="1200" spc="-5" dirty="0">
                <a:solidFill>
                  <a:srgbClr val="FFFFFF"/>
                </a:solidFill>
                <a:latin typeface="MyriadPro-Light"/>
                <a:cs typeface="MyriadPro-Light"/>
              </a:rPr>
              <a:t>técnica</a:t>
            </a:r>
            <a:r>
              <a:rPr sz="1200" dirty="0">
                <a:solidFill>
                  <a:srgbClr val="FFFFFF"/>
                </a:solidFill>
                <a:latin typeface="MyriadPro-Light"/>
                <a:cs typeface="MyriadPro-Light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yriadPro-Light"/>
                <a:cs typeface="MyriadPro-Light"/>
              </a:rPr>
              <a:t>profesional</a:t>
            </a:r>
            <a:endParaRPr sz="1200" dirty="0">
              <a:latin typeface="MyriadPro-Light"/>
              <a:cs typeface="MyriadPro-Light"/>
            </a:endParaRPr>
          </a:p>
        </p:txBody>
      </p:sp>
      <p:pic>
        <p:nvPicPr>
          <p:cNvPr id="78" name="Gráfico 77">
            <a:extLst>
              <a:ext uri="{FF2B5EF4-FFF2-40B4-BE49-F238E27FC236}">
                <a16:creationId xmlns:a16="http://schemas.microsoft.com/office/drawing/2014/main" id="{039A296D-5449-48B8-9672-30E5A8475F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24206" y="0"/>
            <a:ext cx="1619792" cy="1277583"/>
          </a:xfrm>
          <a:prstGeom prst="rect">
            <a:avLst/>
          </a:prstGeom>
        </p:spPr>
      </p:pic>
      <p:pic>
        <p:nvPicPr>
          <p:cNvPr id="79" name="object 13">
            <a:extLst>
              <a:ext uri="{FF2B5EF4-FFF2-40B4-BE49-F238E27FC236}">
                <a16:creationId xmlns:a16="http://schemas.microsoft.com/office/drawing/2014/main" id="{1F6326A8-9375-4B17-8FA5-08B30B7B3F03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105" y="1481964"/>
            <a:ext cx="793859" cy="1047156"/>
          </a:xfrm>
          <a:prstGeom prst="rect">
            <a:avLst/>
          </a:prstGeom>
        </p:spPr>
      </p:pic>
      <p:pic>
        <p:nvPicPr>
          <p:cNvPr id="80" name="object 14">
            <a:extLst>
              <a:ext uri="{FF2B5EF4-FFF2-40B4-BE49-F238E27FC236}">
                <a16:creationId xmlns:a16="http://schemas.microsoft.com/office/drawing/2014/main" id="{42C33701-195D-4EDF-B591-8012AFFDD0B2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505" y="1483429"/>
            <a:ext cx="793852" cy="1045691"/>
          </a:xfrm>
          <a:prstGeom prst="rect">
            <a:avLst/>
          </a:prstGeom>
        </p:spPr>
      </p:pic>
      <p:pic>
        <p:nvPicPr>
          <p:cNvPr id="81" name="object 15">
            <a:extLst>
              <a:ext uri="{FF2B5EF4-FFF2-40B4-BE49-F238E27FC236}">
                <a16:creationId xmlns:a16="http://schemas.microsoft.com/office/drawing/2014/main" id="{B92F17DE-07B2-44C7-9770-4E3F49F0D7C0}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898" y="1481978"/>
            <a:ext cx="793852" cy="1047142"/>
          </a:xfrm>
          <a:prstGeom prst="rect">
            <a:avLst/>
          </a:prstGeom>
        </p:spPr>
      </p:pic>
      <p:pic>
        <p:nvPicPr>
          <p:cNvPr id="82" name="object 16">
            <a:extLst>
              <a:ext uri="{FF2B5EF4-FFF2-40B4-BE49-F238E27FC236}">
                <a16:creationId xmlns:a16="http://schemas.microsoft.com/office/drawing/2014/main" id="{3F1ABB7F-A11A-449A-A6D7-FC60960021B3}"/>
              </a:ext>
            </a:extLst>
          </p:cNvPr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470" y="1450937"/>
            <a:ext cx="715020" cy="1084772"/>
          </a:xfrm>
          <a:prstGeom prst="rect">
            <a:avLst/>
          </a:prstGeom>
        </p:spPr>
      </p:pic>
      <p:sp>
        <p:nvSpPr>
          <p:cNvPr id="88" name="object 8">
            <a:extLst>
              <a:ext uri="{FF2B5EF4-FFF2-40B4-BE49-F238E27FC236}">
                <a16:creationId xmlns:a16="http://schemas.microsoft.com/office/drawing/2014/main" id="{322D3C58-59A6-45DE-AD60-E5C9B9080ADB}"/>
              </a:ext>
            </a:extLst>
          </p:cNvPr>
          <p:cNvSpPr txBox="1"/>
          <p:nvPr/>
        </p:nvSpPr>
        <p:spPr>
          <a:xfrm>
            <a:off x="4040815" y="807872"/>
            <a:ext cx="793859" cy="6803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s-419" sz="800" dirty="0">
                <a:solidFill>
                  <a:srgbClr val="7496A9"/>
                </a:solidFill>
                <a:latin typeface="Gotham-Book"/>
                <a:cs typeface="Gotham-Book"/>
              </a:rPr>
              <a:t>11</a:t>
            </a:r>
            <a:r>
              <a:rPr lang="es-419" sz="800" spc="-35" dirty="0">
                <a:solidFill>
                  <a:srgbClr val="7496A9"/>
                </a:solidFill>
                <a:latin typeface="Gotham-Book"/>
                <a:cs typeface="Gotham-Book"/>
              </a:rPr>
              <a:t> </a:t>
            </a:r>
            <a:r>
              <a:rPr lang="es-419" sz="800" dirty="0">
                <a:solidFill>
                  <a:srgbClr val="7496A9"/>
                </a:solidFill>
                <a:latin typeface="Gotham-Book"/>
                <a:cs typeface="Gotham-Book"/>
              </a:rPr>
              <a:t>años</a:t>
            </a:r>
            <a:r>
              <a:rPr lang="es-419" sz="800" spc="-30" dirty="0">
                <a:solidFill>
                  <a:srgbClr val="7496A9"/>
                </a:solidFill>
                <a:latin typeface="Gotham-Book"/>
                <a:cs typeface="Gotham-Book"/>
              </a:rPr>
              <a:t> </a:t>
            </a:r>
            <a:r>
              <a:rPr lang="es-419" sz="800" dirty="0">
                <a:solidFill>
                  <a:srgbClr val="7496A9"/>
                </a:solidFill>
                <a:latin typeface="Gotham-Book"/>
                <a:cs typeface="Gotham-Book"/>
              </a:rPr>
              <a:t>de</a:t>
            </a:r>
            <a:endParaRPr lang="es-MX" sz="800" spc="-10" dirty="0">
              <a:solidFill>
                <a:srgbClr val="7496A9"/>
              </a:solidFill>
              <a:latin typeface="Gotham-Book"/>
              <a:cs typeface="Gotham-Book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10" dirty="0" err="1">
                <a:solidFill>
                  <a:srgbClr val="7496A9"/>
                </a:solidFill>
                <a:latin typeface="Gotham-Book"/>
                <a:cs typeface="Gotham-Book"/>
              </a:rPr>
              <a:t>trayectoria</a:t>
            </a:r>
            <a:r>
              <a:rPr sz="800" spc="-35" dirty="0">
                <a:solidFill>
                  <a:srgbClr val="7496A9"/>
                </a:solidFill>
                <a:latin typeface="Gotham-Book"/>
                <a:cs typeface="Gotham-Book"/>
              </a:rPr>
              <a:t> </a:t>
            </a:r>
            <a:r>
              <a:rPr sz="800" dirty="0">
                <a:solidFill>
                  <a:srgbClr val="7496A9"/>
                </a:solidFill>
                <a:latin typeface="Gotham-Book"/>
                <a:cs typeface="Gotham-Book"/>
              </a:rPr>
              <a:t>y</a:t>
            </a:r>
            <a:endParaRPr lang="es-MX" sz="800" dirty="0">
              <a:solidFill>
                <a:srgbClr val="7496A9"/>
              </a:solidFill>
              <a:latin typeface="Gotham-Book"/>
              <a:cs typeface="Gotham-Book"/>
            </a:endParaRPr>
          </a:p>
          <a:p>
            <a:pPr marL="12700">
              <a:spcBef>
                <a:spcPts val="105"/>
              </a:spcBef>
            </a:pPr>
            <a:r>
              <a:rPr lang="es-419" sz="600" dirty="0">
                <a:solidFill>
                  <a:srgbClr val="7496A9"/>
                </a:solidFill>
                <a:latin typeface="Gotham-Book"/>
                <a:cs typeface="Gotham-Book"/>
              </a:rPr>
              <a:t>+</a:t>
            </a:r>
            <a:r>
              <a:rPr lang="es-419" sz="600" spc="-35" dirty="0">
                <a:solidFill>
                  <a:srgbClr val="7496A9"/>
                </a:solidFill>
                <a:latin typeface="Gotham-Book"/>
                <a:cs typeface="Gotham-Book"/>
              </a:rPr>
              <a:t> </a:t>
            </a:r>
            <a:r>
              <a:rPr lang="es-419" sz="600" dirty="0">
                <a:solidFill>
                  <a:srgbClr val="7496A9"/>
                </a:solidFill>
                <a:latin typeface="Gotham-Book"/>
                <a:cs typeface="Gotham-Book"/>
              </a:rPr>
              <a:t>de</a:t>
            </a:r>
            <a:r>
              <a:rPr lang="es-419" sz="600" spc="-45" dirty="0">
                <a:solidFill>
                  <a:srgbClr val="7496A9"/>
                </a:solidFill>
                <a:latin typeface="Gotham-Book"/>
                <a:cs typeface="Gotham-Book"/>
              </a:rPr>
              <a:t> </a:t>
            </a:r>
            <a:r>
              <a:rPr lang="es-419" sz="800" b="1" spc="15" dirty="0">
                <a:solidFill>
                  <a:srgbClr val="7496A9"/>
                </a:solidFill>
                <a:latin typeface="Gotham Bold"/>
                <a:cs typeface="Gotham Bold"/>
              </a:rPr>
              <a:t>6.800</a:t>
            </a:r>
          </a:p>
          <a:p>
            <a:pPr marL="12700">
              <a:spcBef>
                <a:spcPts val="105"/>
              </a:spcBef>
            </a:pPr>
            <a:r>
              <a:rPr lang="es-419" sz="800" dirty="0">
                <a:solidFill>
                  <a:srgbClr val="7496A9"/>
                </a:solidFill>
                <a:latin typeface="Gotham-Book"/>
                <a:cs typeface="Gotham-Book"/>
              </a:rPr>
              <a:t>titulados</a:t>
            </a:r>
            <a:endParaRPr lang="es-419" sz="800" dirty="0">
              <a:latin typeface="Gotham Bold"/>
              <a:cs typeface="Gotham Bold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800" dirty="0">
              <a:latin typeface="Gotham-Book"/>
              <a:cs typeface="Gotham-Book"/>
            </a:endParaRPr>
          </a:p>
        </p:txBody>
      </p:sp>
      <p:sp>
        <p:nvSpPr>
          <p:cNvPr id="91" name="object 4">
            <a:extLst>
              <a:ext uri="{FF2B5EF4-FFF2-40B4-BE49-F238E27FC236}">
                <a16:creationId xmlns:a16="http://schemas.microsoft.com/office/drawing/2014/main" id="{AB6F6218-5EFB-4179-A086-1D39F63EF5E4}"/>
              </a:ext>
            </a:extLst>
          </p:cNvPr>
          <p:cNvSpPr txBox="1"/>
          <p:nvPr/>
        </p:nvSpPr>
        <p:spPr>
          <a:xfrm>
            <a:off x="4947323" y="840087"/>
            <a:ext cx="631825" cy="400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400"/>
              </a:lnSpc>
              <a:spcBef>
                <a:spcPts val="95"/>
              </a:spcBef>
            </a:pPr>
            <a:r>
              <a:rPr sz="800" spc="10" dirty="0">
                <a:solidFill>
                  <a:srgbClr val="7496A9"/>
                </a:solidFill>
                <a:latin typeface="Gotham-Book"/>
                <a:cs typeface="Gotham-Book"/>
              </a:rPr>
              <a:t>Pione</a:t>
            </a:r>
            <a:r>
              <a:rPr sz="800" spc="-15" dirty="0">
                <a:solidFill>
                  <a:srgbClr val="7496A9"/>
                </a:solidFill>
                <a:latin typeface="Gotham-Book"/>
                <a:cs typeface="Gotham-Book"/>
              </a:rPr>
              <a:t>r</a:t>
            </a:r>
            <a:r>
              <a:rPr sz="800" spc="10" dirty="0">
                <a:solidFill>
                  <a:srgbClr val="7496A9"/>
                </a:solidFill>
                <a:latin typeface="Gotham-Book"/>
                <a:cs typeface="Gotham-Book"/>
              </a:rPr>
              <a:t>os</a:t>
            </a:r>
            <a:r>
              <a:rPr sz="800" spc="5" dirty="0">
                <a:solidFill>
                  <a:srgbClr val="7496A9"/>
                </a:solidFill>
                <a:latin typeface="Gotham-Book"/>
                <a:cs typeface="Gotham-Book"/>
              </a:rPr>
              <a:t> en  formato </a:t>
            </a:r>
            <a:r>
              <a:rPr sz="800" spc="10" dirty="0">
                <a:solidFill>
                  <a:srgbClr val="7496A9"/>
                </a:solidFill>
                <a:latin typeface="Gotham-Book"/>
                <a:cs typeface="Gotham-Book"/>
              </a:rPr>
              <a:t> </a:t>
            </a:r>
            <a:r>
              <a:rPr sz="800" b="1" spc="-5" dirty="0">
                <a:solidFill>
                  <a:srgbClr val="7496A9"/>
                </a:solidFill>
                <a:latin typeface="Gotham Bold"/>
                <a:cs typeface="Gotham Bold"/>
              </a:rPr>
              <a:t>ADVANCE</a:t>
            </a:r>
            <a:endParaRPr sz="800" dirty="0">
              <a:latin typeface="Gotham Bold"/>
              <a:cs typeface="Gotham Bold"/>
            </a:endParaRPr>
          </a:p>
        </p:txBody>
      </p:sp>
      <p:sp>
        <p:nvSpPr>
          <p:cNvPr id="92" name="object 5">
            <a:extLst>
              <a:ext uri="{FF2B5EF4-FFF2-40B4-BE49-F238E27FC236}">
                <a16:creationId xmlns:a16="http://schemas.microsoft.com/office/drawing/2014/main" id="{9E38156C-6FEB-4B3A-9781-05CC6CF197B2}"/>
              </a:ext>
            </a:extLst>
          </p:cNvPr>
          <p:cNvSpPr txBox="1"/>
          <p:nvPr/>
        </p:nvSpPr>
        <p:spPr>
          <a:xfrm>
            <a:off x="5903405" y="846688"/>
            <a:ext cx="741480" cy="380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0" dirty="0">
                <a:solidFill>
                  <a:srgbClr val="7496A9"/>
                </a:solidFill>
                <a:latin typeface="Gotham Bold"/>
                <a:cs typeface="Gotham Bold"/>
              </a:rPr>
              <a:t>Carreras</a:t>
            </a:r>
            <a:r>
              <a:rPr lang="es-MX" sz="800" dirty="0">
                <a:latin typeface="Gotham Bold"/>
                <a:cs typeface="Gotham Bold"/>
              </a:rPr>
              <a:t> </a:t>
            </a:r>
            <a:r>
              <a:rPr sz="800" b="1" spc="5" dirty="0">
                <a:solidFill>
                  <a:srgbClr val="7496A9"/>
                </a:solidFill>
                <a:latin typeface="Gotham Bold"/>
                <a:cs typeface="Gotham Bold"/>
              </a:rPr>
              <a:t>de</a:t>
            </a:r>
            <a:r>
              <a:rPr sz="800" b="1" spc="-5" dirty="0">
                <a:solidFill>
                  <a:srgbClr val="7496A9"/>
                </a:solidFill>
                <a:latin typeface="Gotham Bold"/>
                <a:cs typeface="Gotham Bold"/>
              </a:rPr>
              <a:t> Continuidad</a:t>
            </a:r>
            <a:endParaRPr sz="800" dirty="0">
              <a:latin typeface="Gotham Bold"/>
              <a:cs typeface="Gotham Bold"/>
            </a:endParaRPr>
          </a:p>
          <a:p>
            <a:pPr marL="12700">
              <a:lnSpc>
                <a:spcPts val="955"/>
              </a:lnSpc>
            </a:pPr>
            <a:r>
              <a:rPr sz="800" spc="5" dirty="0" err="1">
                <a:solidFill>
                  <a:srgbClr val="7496A9"/>
                </a:solidFill>
                <a:latin typeface="Gotham-Book"/>
                <a:cs typeface="Gotham-Book"/>
              </a:rPr>
              <a:t>profesionales</a:t>
            </a:r>
            <a:endParaRPr sz="800" dirty="0">
              <a:latin typeface="Gotham-Book"/>
              <a:cs typeface="Gotham-Book"/>
            </a:endParaRPr>
          </a:p>
        </p:txBody>
      </p:sp>
      <p:sp>
        <p:nvSpPr>
          <p:cNvPr id="93" name="object 6">
            <a:extLst>
              <a:ext uri="{FF2B5EF4-FFF2-40B4-BE49-F238E27FC236}">
                <a16:creationId xmlns:a16="http://schemas.microsoft.com/office/drawing/2014/main" id="{B17AA529-2E7B-4CC7-BB08-6D8A73607FE7}"/>
              </a:ext>
            </a:extLst>
          </p:cNvPr>
          <p:cNvSpPr txBox="1"/>
          <p:nvPr/>
        </p:nvSpPr>
        <p:spPr>
          <a:xfrm>
            <a:off x="6827212" y="816635"/>
            <a:ext cx="682284" cy="4362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00"/>
              </a:lnSpc>
              <a:spcBef>
                <a:spcPts val="100"/>
              </a:spcBef>
            </a:pPr>
            <a:r>
              <a:rPr lang="es-MX" sz="800" b="1" spc="-10" dirty="0">
                <a:solidFill>
                  <a:srgbClr val="7496A9"/>
                </a:solidFill>
                <a:latin typeface="Gotham Bold"/>
                <a:cs typeface="Gotham Bold"/>
              </a:rPr>
              <a:t>Modalidad</a:t>
            </a:r>
          </a:p>
          <a:p>
            <a:pPr marL="12700" marR="5080">
              <a:lnSpc>
                <a:spcPct val="113900"/>
              </a:lnSpc>
              <a:spcBef>
                <a:spcPts val="100"/>
              </a:spcBef>
            </a:pPr>
            <a:r>
              <a:rPr lang="es-MX" sz="800" spc="5" dirty="0">
                <a:solidFill>
                  <a:srgbClr val="7496A9"/>
                </a:solidFill>
                <a:latin typeface="Gotham-Book"/>
                <a:cs typeface="Gotham-Book"/>
              </a:rPr>
              <a:t>Presencial y 100% online</a:t>
            </a:r>
            <a:endParaRPr sz="800" spc="5" dirty="0">
              <a:solidFill>
                <a:srgbClr val="7496A9"/>
              </a:solidFill>
              <a:latin typeface="Gotham-Book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1429796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B9D3FC-F876-4F51-9F46-0689FAB4C5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2" t="145" r="56369" b="-145"/>
          <a:stretch/>
        </p:blipFill>
        <p:spPr>
          <a:xfrm flipH="1">
            <a:off x="5283456" y="0"/>
            <a:ext cx="3860541" cy="6867939"/>
          </a:xfrm>
          <a:prstGeom prst="rect">
            <a:avLst/>
          </a:prstGeom>
          <a:effectLst/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5C90287-5A1A-40C1-A935-DAFC14017CA7}"/>
              </a:ext>
            </a:extLst>
          </p:cNvPr>
          <p:cNvSpPr txBox="1"/>
          <p:nvPr/>
        </p:nvSpPr>
        <p:spPr>
          <a:xfrm>
            <a:off x="24229" y="49921"/>
            <a:ext cx="4598126" cy="81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SEDE SANTIAGO -</a:t>
            </a:r>
            <a:r>
              <a:rPr lang="es-CL" dirty="0">
                <a:solidFill>
                  <a:schemeClr val="bg1"/>
                </a:solidFill>
              </a:rPr>
              <a:t>6 CAMPUS</a:t>
            </a:r>
          </a:p>
        </p:txBody>
      </p:sp>
      <p:grpSp>
        <p:nvGrpSpPr>
          <p:cNvPr id="14" name="object 8">
            <a:extLst>
              <a:ext uri="{FF2B5EF4-FFF2-40B4-BE49-F238E27FC236}">
                <a16:creationId xmlns:a16="http://schemas.microsoft.com/office/drawing/2014/main" id="{7E99B2B6-F8D2-47EA-874B-49CCDA416714}"/>
              </a:ext>
            </a:extLst>
          </p:cNvPr>
          <p:cNvGrpSpPr/>
          <p:nvPr/>
        </p:nvGrpSpPr>
        <p:grpSpPr>
          <a:xfrm>
            <a:off x="24229" y="2065268"/>
            <a:ext cx="5318448" cy="1122959"/>
            <a:chOff x="450943" y="4547477"/>
            <a:chExt cx="9247235" cy="1952499"/>
          </a:xfrm>
        </p:grpSpPr>
        <p:pic>
          <p:nvPicPr>
            <p:cNvPr id="15" name="object 9">
              <a:extLst>
                <a:ext uri="{FF2B5EF4-FFF2-40B4-BE49-F238E27FC236}">
                  <a16:creationId xmlns:a16="http://schemas.microsoft.com/office/drawing/2014/main" id="{3404E0EF-6D97-4667-BB64-54B3B7068EA1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2491" y="4555197"/>
              <a:ext cx="2904220" cy="1937084"/>
            </a:xfrm>
            <a:prstGeom prst="rect">
              <a:avLst/>
            </a:prstGeom>
          </p:spPr>
        </p:pic>
        <p:pic>
          <p:nvPicPr>
            <p:cNvPr id="16" name="object 10">
              <a:extLst>
                <a:ext uri="{FF2B5EF4-FFF2-40B4-BE49-F238E27FC236}">
                  <a16:creationId xmlns:a16="http://schemas.microsoft.com/office/drawing/2014/main" id="{80240965-610C-499D-8AEF-BD4091DCAB30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0678" y="4547477"/>
              <a:ext cx="2927289" cy="1952496"/>
            </a:xfrm>
            <a:prstGeom prst="rect">
              <a:avLst/>
            </a:prstGeom>
          </p:spPr>
        </p:pic>
        <p:pic>
          <p:nvPicPr>
            <p:cNvPr id="17" name="object 11">
              <a:extLst>
                <a:ext uri="{FF2B5EF4-FFF2-40B4-BE49-F238E27FC236}">
                  <a16:creationId xmlns:a16="http://schemas.microsoft.com/office/drawing/2014/main" id="{88D861C1-B534-41EE-83F6-5BC472D9E2C8}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1660" y="4547477"/>
              <a:ext cx="2927320" cy="1952499"/>
            </a:xfrm>
            <a:prstGeom prst="rect">
              <a:avLst/>
            </a:prstGeom>
          </p:spPr>
        </p:pic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1AAE0B82-9659-4868-8E78-A26E18B6AC51}"/>
                </a:ext>
              </a:extLst>
            </p:cNvPr>
            <p:cNvSpPr/>
            <p:nvPr/>
          </p:nvSpPr>
          <p:spPr>
            <a:xfrm>
              <a:off x="450943" y="5704699"/>
              <a:ext cx="9247235" cy="496570"/>
            </a:xfrm>
            <a:custGeom>
              <a:avLst/>
              <a:gdLst/>
              <a:ahLst/>
              <a:cxnLst/>
              <a:rect l="l" t="t" r="r" b="b"/>
              <a:pathLst>
                <a:path w="10058400" h="496570">
                  <a:moveTo>
                    <a:pt x="10058400" y="0"/>
                  </a:moveTo>
                  <a:lnTo>
                    <a:pt x="0" y="0"/>
                  </a:lnTo>
                  <a:lnTo>
                    <a:pt x="0" y="496201"/>
                  </a:lnTo>
                  <a:lnTo>
                    <a:pt x="10058400" y="496201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19212F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9" name="object 13">
            <a:extLst>
              <a:ext uri="{FF2B5EF4-FFF2-40B4-BE49-F238E27FC236}">
                <a16:creationId xmlns:a16="http://schemas.microsoft.com/office/drawing/2014/main" id="{D7373BFD-7E76-4A1A-84E6-80DA7282EE2F}"/>
              </a:ext>
            </a:extLst>
          </p:cNvPr>
          <p:cNvGrpSpPr/>
          <p:nvPr/>
        </p:nvGrpSpPr>
        <p:grpSpPr>
          <a:xfrm>
            <a:off x="-4393" y="826251"/>
            <a:ext cx="5318448" cy="1122959"/>
            <a:chOff x="413154" y="1643443"/>
            <a:chExt cx="9247235" cy="1952499"/>
          </a:xfrm>
        </p:grpSpPr>
        <p:pic>
          <p:nvPicPr>
            <p:cNvPr id="20" name="object 14">
              <a:extLst>
                <a:ext uri="{FF2B5EF4-FFF2-40B4-BE49-F238E27FC236}">
                  <a16:creationId xmlns:a16="http://schemas.microsoft.com/office/drawing/2014/main" id="{8C05CFE0-5375-44A7-BE7A-C53325E46A6B}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3212" y="1651165"/>
              <a:ext cx="2904235" cy="1937083"/>
            </a:xfrm>
            <a:prstGeom prst="rect">
              <a:avLst/>
            </a:prstGeom>
          </p:spPr>
        </p:pic>
        <p:pic>
          <p:nvPicPr>
            <p:cNvPr id="21" name="object 15">
              <a:extLst>
                <a:ext uri="{FF2B5EF4-FFF2-40B4-BE49-F238E27FC236}">
                  <a16:creationId xmlns:a16="http://schemas.microsoft.com/office/drawing/2014/main" id="{4F27B46F-AAFD-4B21-8C64-92F81FF70773}"/>
                </a:ext>
              </a:extLst>
            </p:cNvPr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1395" y="1643443"/>
              <a:ext cx="2927320" cy="1952499"/>
            </a:xfrm>
            <a:prstGeom prst="rect">
              <a:avLst/>
            </a:prstGeom>
          </p:spPr>
        </p:pic>
        <p:pic>
          <p:nvPicPr>
            <p:cNvPr id="22" name="object 16">
              <a:extLst>
                <a:ext uri="{FF2B5EF4-FFF2-40B4-BE49-F238E27FC236}">
                  <a16:creationId xmlns:a16="http://schemas.microsoft.com/office/drawing/2014/main" id="{F0362838-5745-4816-B4E7-A51F5DFEAE3B}"/>
                </a:ext>
              </a:extLst>
            </p:cNvPr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943" y="1645995"/>
              <a:ext cx="2919668" cy="1947395"/>
            </a:xfrm>
            <a:prstGeom prst="rect">
              <a:avLst/>
            </a:prstGeom>
          </p:spPr>
        </p:pic>
        <p:sp>
          <p:nvSpPr>
            <p:cNvPr id="24" name="object 17">
              <a:extLst>
                <a:ext uri="{FF2B5EF4-FFF2-40B4-BE49-F238E27FC236}">
                  <a16:creationId xmlns:a16="http://schemas.microsoft.com/office/drawing/2014/main" id="{E1532CB7-B431-46A1-BD7F-FD9931AD69DD}"/>
                </a:ext>
              </a:extLst>
            </p:cNvPr>
            <p:cNvSpPr/>
            <p:nvPr/>
          </p:nvSpPr>
          <p:spPr>
            <a:xfrm>
              <a:off x="413154" y="2899321"/>
              <a:ext cx="9247235" cy="496570"/>
            </a:xfrm>
            <a:custGeom>
              <a:avLst/>
              <a:gdLst/>
              <a:ahLst/>
              <a:cxnLst/>
              <a:rect l="l" t="t" r="r" b="b"/>
              <a:pathLst>
                <a:path w="10058400" h="496570">
                  <a:moveTo>
                    <a:pt x="10058400" y="0"/>
                  </a:moveTo>
                  <a:lnTo>
                    <a:pt x="0" y="0"/>
                  </a:lnTo>
                  <a:lnTo>
                    <a:pt x="0" y="496201"/>
                  </a:lnTo>
                  <a:lnTo>
                    <a:pt x="10058400" y="496201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19212F">
                <a:alpha val="3899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5" name="object 18">
            <a:extLst>
              <a:ext uri="{FF2B5EF4-FFF2-40B4-BE49-F238E27FC236}">
                <a16:creationId xmlns:a16="http://schemas.microsoft.com/office/drawing/2014/main" id="{EFF6FB84-0ED6-454C-BAFB-D457AE8FA56C}"/>
              </a:ext>
            </a:extLst>
          </p:cNvPr>
          <p:cNvSpPr txBox="1"/>
          <p:nvPr/>
        </p:nvSpPr>
        <p:spPr>
          <a:xfrm>
            <a:off x="116694" y="1571836"/>
            <a:ext cx="1259641" cy="17761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b="1" spc="-10" dirty="0">
                <a:solidFill>
                  <a:srgbClr val="FFFFFF"/>
                </a:solidFill>
                <a:latin typeface="Myriad Pro"/>
                <a:cs typeface="Myriad Pro"/>
              </a:rPr>
              <a:t>LOS</a:t>
            </a:r>
            <a:r>
              <a:rPr sz="1050" b="1" spc="-4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050" b="1" spc="10" dirty="0">
                <a:solidFill>
                  <a:srgbClr val="FFFFFF"/>
                </a:solidFill>
                <a:latin typeface="Myriad Pro"/>
                <a:cs typeface="Myriad Pro"/>
              </a:rPr>
              <a:t>LEONES</a:t>
            </a:r>
            <a:endParaRPr sz="1050" dirty="0">
              <a:latin typeface="Myriad Pro"/>
              <a:cs typeface="Myriad Pro"/>
            </a:endParaRPr>
          </a:p>
        </p:txBody>
      </p:sp>
      <p:sp>
        <p:nvSpPr>
          <p:cNvPr id="26" name="object 19">
            <a:extLst>
              <a:ext uri="{FF2B5EF4-FFF2-40B4-BE49-F238E27FC236}">
                <a16:creationId xmlns:a16="http://schemas.microsoft.com/office/drawing/2014/main" id="{CD7FE59A-93F0-426F-80F2-2AE068E90FF5}"/>
              </a:ext>
            </a:extLst>
          </p:cNvPr>
          <p:cNvSpPr txBox="1"/>
          <p:nvPr/>
        </p:nvSpPr>
        <p:spPr>
          <a:xfrm>
            <a:off x="123582" y="2784823"/>
            <a:ext cx="1716204" cy="17761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b="1" spc="15" dirty="0">
                <a:solidFill>
                  <a:srgbClr val="FFFFFF"/>
                </a:solidFill>
                <a:latin typeface="Myriad Pro"/>
                <a:cs typeface="Myriad Pro"/>
              </a:rPr>
              <a:t>AN</a:t>
            </a:r>
            <a:r>
              <a:rPr sz="1050" b="1" spc="-40" dirty="0">
                <a:solidFill>
                  <a:srgbClr val="FFFFFF"/>
                </a:solidFill>
                <a:latin typeface="Myriad Pro"/>
                <a:cs typeface="Myriad Pro"/>
              </a:rPr>
              <a:t>T</a:t>
            </a:r>
            <a:r>
              <a:rPr sz="1050" b="1" spc="10" dirty="0">
                <a:solidFill>
                  <a:srgbClr val="FFFFFF"/>
                </a:solidFill>
                <a:latin typeface="Myriad Pro"/>
                <a:cs typeface="Myriad Pro"/>
              </a:rPr>
              <a:t>ONIO</a:t>
            </a:r>
            <a:r>
              <a:rPr sz="1050" b="1" spc="-6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050" b="1" spc="-80" dirty="0">
                <a:solidFill>
                  <a:srgbClr val="FFFFFF"/>
                </a:solidFill>
                <a:latin typeface="Myriad Pro"/>
                <a:cs typeface="Myriad Pro"/>
              </a:rPr>
              <a:t>V</a:t>
            </a:r>
            <a:r>
              <a:rPr sz="1050" b="1" spc="15" dirty="0">
                <a:solidFill>
                  <a:srgbClr val="FFFFFF"/>
                </a:solidFill>
                <a:latin typeface="Myriad Pro"/>
                <a:cs typeface="Myriad Pro"/>
              </a:rPr>
              <a:t>A</a:t>
            </a:r>
            <a:r>
              <a:rPr sz="1050" b="1" spc="25" dirty="0">
                <a:solidFill>
                  <a:srgbClr val="FFFFFF"/>
                </a:solidFill>
                <a:latin typeface="Myriad Pro"/>
                <a:cs typeface="Myriad Pro"/>
              </a:rPr>
              <a:t>R</a:t>
            </a:r>
            <a:r>
              <a:rPr sz="1050" b="1" spc="10" dirty="0">
                <a:solidFill>
                  <a:srgbClr val="FFFFFF"/>
                </a:solidFill>
                <a:latin typeface="Myriad Pro"/>
                <a:cs typeface="Myriad Pro"/>
              </a:rPr>
              <a:t>AS</a:t>
            </a:r>
            <a:endParaRPr sz="1050" dirty="0">
              <a:latin typeface="Myriad Pro"/>
              <a:cs typeface="Myriad Pro"/>
            </a:endParaRPr>
          </a:p>
        </p:txBody>
      </p:sp>
      <p:sp>
        <p:nvSpPr>
          <p:cNvPr id="27" name="object 20">
            <a:extLst>
              <a:ext uri="{FF2B5EF4-FFF2-40B4-BE49-F238E27FC236}">
                <a16:creationId xmlns:a16="http://schemas.microsoft.com/office/drawing/2014/main" id="{0BE98F50-1265-49B0-977F-E2EA7C4FE1C8}"/>
              </a:ext>
            </a:extLst>
          </p:cNvPr>
          <p:cNvSpPr txBox="1"/>
          <p:nvPr/>
        </p:nvSpPr>
        <p:spPr>
          <a:xfrm>
            <a:off x="1998989" y="2789095"/>
            <a:ext cx="1237370" cy="17761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b="1" spc="10" dirty="0">
                <a:solidFill>
                  <a:srgbClr val="FFFFFF"/>
                </a:solidFill>
                <a:latin typeface="Myriad Pro"/>
                <a:cs typeface="Myriad Pro"/>
              </a:rPr>
              <a:t>BEL</a:t>
            </a:r>
            <a:r>
              <a:rPr sz="1050" b="1" spc="20" dirty="0">
                <a:solidFill>
                  <a:srgbClr val="FFFFFF"/>
                </a:solidFill>
                <a:latin typeface="Myriad Pro"/>
                <a:cs typeface="Myriad Pro"/>
              </a:rPr>
              <a:t>L</a:t>
            </a:r>
            <a:r>
              <a:rPr sz="1050" b="1" spc="-85" dirty="0">
                <a:solidFill>
                  <a:srgbClr val="FFFFFF"/>
                </a:solidFill>
                <a:latin typeface="Myriad Pro"/>
                <a:cs typeface="Myriad Pro"/>
              </a:rPr>
              <a:t>A</a:t>
            </a:r>
            <a:r>
              <a:rPr sz="1050" b="1" spc="10" dirty="0">
                <a:solidFill>
                  <a:srgbClr val="FFFFFF"/>
                </a:solidFill>
                <a:latin typeface="Myriad Pro"/>
                <a:cs typeface="Myriad Pro"/>
              </a:rPr>
              <a:t>VIS</a:t>
            </a:r>
            <a:r>
              <a:rPr sz="1050" b="1" spc="-114" dirty="0">
                <a:solidFill>
                  <a:srgbClr val="FFFFFF"/>
                </a:solidFill>
                <a:latin typeface="Myriad Pro"/>
                <a:cs typeface="Myriad Pro"/>
              </a:rPr>
              <a:t>T</a:t>
            </a:r>
            <a:r>
              <a:rPr sz="1050" b="1" spc="15" dirty="0">
                <a:solidFill>
                  <a:srgbClr val="FFFFFF"/>
                </a:solidFill>
                <a:latin typeface="Myriad Pro"/>
                <a:cs typeface="Myriad Pro"/>
              </a:rPr>
              <a:t>A</a:t>
            </a:r>
            <a:endParaRPr sz="1050" dirty="0">
              <a:latin typeface="Myriad Pro"/>
              <a:cs typeface="Myriad Pro"/>
            </a:endParaRPr>
          </a:p>
        </p:txBody>
      </p:sp>
      <p:sp>
        <p:nvSpPr>
          <p:cNvPr id="28" name="object 21">
            <a:extLst>
              <a:ext uri="{FF2B5EF4-FFF2-40B4-BE49-F238E27FC236}">
                <a16:creationId xmlns:a16="http://schemas.microsoft.com/office/drawing/2014/main" id="{83C41DC6-87CB-471F-914E-34CD723C81DF}"/>
              </a:ext>
            </a:extLst>
          </p:cNvPr>
          <p:cNvSpPr txBox="1"/>
          <p:nvPr/>
        </p:nvSpPr>
        <p:spPr>
          <a:xfrm>
            <a:off x="3682588" y="2771678"/>
            <a:ext cx="1966429" cy="17761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50" b="1" spc="15" dirty="0">
                <a:solidFill>
                  <a:srgbClr val="FFFFFF"/>
                </a:solidFill>
                <a:latin typeface="Myriad Pro"/>
                <a:cs typeface="Myriad Pro"/>
              </a:rPr>
              <a:t>CAMPUS</a:t>
            </a:r>
            <a:r>
              <a:rPr sz="1050" b="1" spc="-3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Myriad Pro"/>
                <a:cs typeface="Myriad Pro"/>
              </a:rPr>
              <a:t>CREATIVO</a:t>
            </a:r>
            <a:endParaRPr sz="1050" dirty="0">
              <a:latin typeface="Myriad Pro"/>
              <a:cs typeface="Myriad Pro"/>
            </a:endParaRPr>
          </a:p>
        </p:txBody>
      </p:sp>
      <p:sp>
        <p:nvSpPr>
          <p:cNvPr id="29" name="object 22">
            <a:extLst>
              <a:ext uri="{FF2B5EF4-FFF2-40B4-BE49-F238E27FC236}">
                <a16:creationId xmlns:a16="http://schemas.microsoft.com/office/drawing/2014/main" id="{348635C0-0F44-4FF6-89A2-E76D2595779B}"/>
              </a:ext>
            </a:extLst>
          </p:cNvPr>
          <p:cNvSpPr txBox="1"/>
          <p:nvPr/>
        </p:nvSpPr>
        <p:spPr>
          <a:xfrm>
            <a:off x="1809695" y="1586447"/>
            <a:ext cx="28507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Myriad Pro"/>
                <a:cs typeface="Myriad Pro"/>
              </a:rPr>
              <a:t>LAS</a:t>
            </a:r>
            <a:r>
              <a:rPr sz="1000" b="1" spc="-2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000" b="1" dirty="0">
                <a:solidFill>
                  <a:srgbClr val="FFFFFF"/>
                </a:solidFill>
                <a:latin typeface="Myriad Pro"/>
                <a:cs typeface="Myriad Pro"/>
              </a:rPr>
              <a:t>CASONA</a:t>
            </a:r>
            <a:r>
              <a:rPr sz="1000" b="1" spc="-2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000" b="1" dirty="0">
                <a:solidFill>
                  <a:srgbClr val="FFFFFF"/>
                </a:solidFill>
                <a:latin typeface="Myriad Pro"/>
                <a:cs typeface="Myriad Pro"/>
              </a:rPr>
              <a:t>DE</a:t>
            </a:r>
            <a:r>
              <a:rPr sz="1000" b="1" spc="-2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000" b="1" dirty="0">
                <a:solidFill>
                  <a:srgbClr val="FFFFFF"/>
                </a:solidFill>
                <a:latin typeface="Myriad Pro"/>
                <a:cs typeface="Myriad Pro"/>
              </a:rPr>
              <a:t>LAS</a:t>
            </a:r>
            <a:r>
              <a:rPr sz="1000" b="1" spc="-2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Myriad Pro"/>
                <a:cs typeface="Myriad Pro"/>
              </a:rPr>
              <a:t>CONDES</a:t>
            </a:r>
            <a:endParaRPr sz="1000" dirty="0">
              <a:latin typeface="Myriad Pro"/>
              <a:cs typeface="Myriad Pro"/>
            </a:endParaRPr>
          </a:p>
        </p:txBody>
      </p:sp>
      <p:sp>
        <p:nvSpPr>
          <p:cNvPr id="30" name="object 23">
            <a:extLst>
              <a:ext uri="{FF2B5EF4-FFF2-40B4-BE49-F238E27FC236}">
                <a16:creationId xmlns:a16="http://schemas.microsoft.com/office/drawing/2014/main" id="{B2FCDEB5-C076-4C17-859E-BA3414BB752B}"/>
              </a:ext>
            </a:extLst>
          </p:cNvPr>
          <p:cNvSpPr txBox="1"/>
          <p:nvPr/>
        </p:nvSpPr>
        <p:spPr>
          <a:xfrm>
            <a:off x="3853745" y="1577629"/>
            <a:ext cx="1118152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b="1" dirty="0">
                <a:solidFill>
                  <a:srgbClr val="FFFFFF"/>
                </a:solidFill>
                <a:latin typeface="Myriad Pro"/>
                <a:cs typeface="Myriad Pro"/>
              </a:rPr>
              <a:t>REPÚBLI</a:t>
            </a:r>
            <a:r>
              <a:rPr sz="1050" b="1" spc="15" dirty="0">
                <a:solidFill>
                  <a:srgbClr val="FFFFFF"/>
                </a:solidFill>
                <a:latin typeface="Myriad Pro"/>
                <a:cs typeface="Myriad Pro"/>
              </a:rPr>
              <a:t>C</a:t>
            </a:r>
            <a:r>
              <a:rPr sz="1050" b="1" dirty="0">
                <a:solidFill>
                  <a:srgbClr val="FFFFFF"/>
                </a:solidFill>
                <a:latin typeface="Myriad Pro"/>
                <a:cs typeface="Myriad Pro"/>
              </a:rPr>
              <a:t>A</a:t>
            </a:r>
            <a:endParaRPr sz="1050" dirty="0">
              <a:latin typeface="Myriad Pro"/>
              <a:cs typeface="Myriad Pro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BDCAC01-AE54-4F5D-8D2E-BA4D64CCDF9A}"/>
              </a:ext>
            </a:extLst>
          </p:cNvPr>
          <p:cNvSpPr txBox="1"/>
          <p:nvPr/>
        </p:nvSpPr>
        <p:spPr>
          <a:xfrm>
            <a:off x="-26126" y="3179140"/>
            <a:ext cx="4598126" cy="81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SEDE VIÑA DEL MAR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2D7CFD0-C6A2-40A6-8528-F8291016AA25}"/>
              </a:ext>
            </a:extLst>
          </p:cNvPr>
          <p:cNvSpPr txBox="1"/>
          <p:nvPr/>
        </p:nvSpPr>
        <p:spPr>
          <a:xfrm>
            <a:off x="-26126" y="4920640"/>
            <a:ext cx="4598126" cy="81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SEDE CONCEPCIÓN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33" name="object 7">
            <a:extLst>
              <a:ext uri="{FF2B5EF4-FFF2-40B4-BE49-F238E27FC236}">
                <a16:creationId xmlns:a16="http://schemas.microsoft.com/office/drawing/2014/main" id="{E63C2C0A-9A4D-4AC0-9CA8-C6B7ACDAA095}"/>
              </a:ext>
            </a:extLst>
          </p:cNvPr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93" y="5659386"/>
            <a:ext cx="1690917" cy="1127828"/>
          </a:xfrm>
          <a:prstGeom prst="rect">
            <a:avLst/>
          </a:prstGeom>
        </p:spPr>
      </p:pic>
      <p:pic>
        <p:nvPicPr>
          <p:cNvPr id="34" name="object 8">
            <a:extLst>
              <a:ext uri="{FF2B5EF4-FFF2-40B4-BE49-F238E27FC236}">
                <a16:creationId xmlns:a16="http://schemas.microsoft.com/office/drawing/2014/main" id="{04B6E8EB-C883-4A03-BE94-61B85FBD0DEB}"/>
              </a:ext>
            </a:extLst>
          </p:cNvPr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777" y="5637542"/>
            <a:ext cx="1706085" cy="1137945"/>
          </a:xfrm>
          <a:prstGeom prst="rect">
            <a:avLst/>
          </a:prstGeom>
        </p:spPr>
      </p:pic>
      <p:pic>
        <p:nvPicPr>
          <p:cNvPr id="37" name="object 9">
            <a:extLst>
              <a:ext uri="{FF2B5EF4-FFF2-40B4-BE49-F238E27FC236}">
                <a16:creationId xmlns:a16="http://schemas.microsoft.com/office/drawing/2014/main" id="{B99953FA-FD91-49C3-BDC2-E312B2BC31E1}"/>
              </a:ext>
            </a:extLst>
          </p:cNvPr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1533" y="5634189"/>
            <a:ext cx="1706090" cy="1137945"/>
          </a:xfrm>
          <a:prstGeom prst="rect">
            <a:avLst/>
          </a:prstGeom>
        </p:spPr>
      </p:pic>
      <p:sp>
        <p:nvSpPr>
          <p:cNvPr id="38" name="object 12">
            <a:extLst>
              <a:ext uri="{FF2B5EF4-FFF2-40B4-BE49-F238E27FC236}">
                <a16:creationId xmlns:a16="http://schemas.microsoft.com/office/drawing/2014/main" id="{48E7AB37-F864-4407-9394-76C62A08568C}"/>
              </a:ext>
            </a:extLst>
          </p:cNvPr>
          <p:cNvSpPr/>
          <p:nvPr/>
        </p:nvSpPr>
        <p:spPr>
          <a:xfrm>
            <a:off x="0" y="6376543"/>
            <a:ext cx="5318448" cy="285597"/>
          </a:xfrm>
          <a:custGeom>
            <a:avLst/>
            <a:gdLst/>
            <a:ahLst/>
            <a:cxnLst/>
            <a:rect l="l" t="t" r="r" b="b"/>
            <a:pathLst>
              <a:path w="10058400" h="496570">
                <a:moveTo>
                  <a:pt x="10058400" y="0"/>
                </a:moveTo>
                <a:lnTo>
                  <a:pt x="0" y="0"/>
                </a:lnTo>
                <a:lnTo>
                  <a:pt x="0" y="496201"/>
                </a:lnTo>
                <a:lnTo>
                  <a:pt x="10058400" y="496201"/>
                </a:lnTo>
                <a:lnTo>
                  <a:pt x="10058400" y="0"/>
                </a:lnTo>
                <a:close/>
              </a:path>
            </a:pathLst>
          </a:custGeom>
          <a:solidFill>
            <a:srgbClr val="19212F">
              <a:alpha val="38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9" name="object 7">
            <a:extLst>
              <a:ext uri="{FF2B5EF4-FFF2-40B4-BE49-F238E27FC236}">
                <a16:creationId xmlns:a16="http://schemas.microsoft.com/office/drawing/2014/main" id="{9309632D-74C5-45E1-8794-7E97805A7E6C}"/>
              </a:ext>
            </a:extLst>
          </p:cNvPr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41" y="3798051"/>
            <a:ext cx="1690917" cy="1127828"/>
          </a:xfrm>
          <a:prstGeom prst="rect">
            <a:avLst/>
          </a:prstGeom>
        </p:spPr>
      </p:pic>
      <p:pic>
        <p:nvPicPr>
          <p:cNvPr id="40" name="object 8">
            <a:extLst>
              <a:ext uri="{FF2B5EF4-FFF2-40B4-BE49-F238E27FC236}">
                <a16:creationId xmlns:a16="http://schemas.microsoft.com/office/drawing/2014/main" id="{0DC68B4A-3BF3-42DA-AB2E-CA240D08F540}"/>
              </a:ext>
            </a:extLst>
          </p:cNvPr>
          <p:cNvPicPr/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694" y="3789674"/>
            <a:ext cx="1695621" cy="1130966"/>
          </a:xfrm>
          <a:prstGeom prst="rect">
            <a:avLst/>
          </a:prstGeom>
        </p:spPr>
      </p:pic>
      <p:pic>
        <p:nvPicPr>
          <p:cNvPr id="41" name="object 10">
            <a:extLst>
              <a:ext uri="{FF2B5EF4-FFF2-40B4-BE49-F238E27FC236}">
                <a16:creationId xmlns:a16="http://schemas.microsoft.com/office/drawing/2014/main" id="{19D69C5D-13D2-4738-A57B-A643A02969B0}"/>
              </a:ext>
            </a:extLst>
          </p:cNvPr>
          <p:cNvPicPr/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740" y="3784217"/>
            <a:ext cx="1694315" cy="1119453"/>
          </a:xfrm>
          <a:prstGeom prst="rect">
            <a:avLst/>
          </a:prstGeom>
        </p:spPr>
      </p:pic>
      <p:sp>
        <p:nvSpPr>
          <p:cNvPr id="42" name="object 12">
            <a:extLst>
              <a:ext uri="{FF2B5EF4-FFF2-40B4-BE49-F238E27FC236}">
                <a16:creationId xmlns:a16="http://schemas.microsoft.com/office/drawing/2014/main" id="{B51C496F-3C49-4BFA-97A1-B7AC96EC7C35}"/>
              </a:ext>
            </a:extLst>
          </p:cNvPr>
          <p:cNvSpPr/>
          <p:nvPr/>
        </p:nvSpPr>
        <p:spPr>
          <a:xfrm>
            <a:off x="-11703" y="4553687"/>
            <a:ext cx="5318448" cy="285597"/>
          </a:xfrm>
          <a:custGeom>
            <a:avLst/>
            <a:gdLst/>
            <a:ahLst/>
            <a:cxnLst/>
            <a:rect l="l" t="t" r="r" b="b"/>
            <a:pathLst>
              <a:path w="10058400" h="496570">
                <a:moveTo>
                  <a:pt x="10058400" y="0"/>
                </a:moveTo>
                <a:lnTo>
                  <a:pt x="0" y="0"/>
                </a:lnTo>
                <a:lnTo>
                  <a:pt x="0" y="496201"/>
                </a:lnTo>
                <a:lnTo>
                  <a:pt x="10058400" y="496201"/>
                </a:lnTo>
                <a:lnTo>
                  <a:pt x="10058400" y="0"/>
                </a:lnTo>
                <a:close/>
              </a:path>
            </a:pathLst>
          </a:custGeom>
          <a:solidFill>
            <a:srgbClr val="19212F">
              <a:alpha val="38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4" name="Gráfico 43">
            <a:extLst>
              <a:ext uri="{FF2B5EF4-FFF2-40B4-BE49-F238E27FC236}">
                <a16:creationId xmlns:a16="http://schemas.microsoft.com/office/drawing/2014/main" id="{3065DA00-3E86-46E8-9E25-25EFF2CDA162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24206" y="0"/>
            <a:ext cx="1619792" cy="1277583"/>
          </a:xfrm>
          <a:prstGeom prst="rect">
            <a:avLst/>
          </a:prstGeom>
        </p:spPr>
      </p:pic>
      <p:sp>
        <p:nvSpPr>
          <p:cNvPr id="45" name="object 5">
            <a:extLst>
              <a:ext uri="{FF2B5EF4-FFF2-40B4-BE49-F238E27FC236}">
                <a16:creationId xmlns:a16="http://schemas.microsoft.com/office/drawing/2014/main" id="{D942A4DB-9891-4CAC-91F3-A15F00CADDAB}"/>
              </a:ext>
            </a:extLst>
          </p:cNvPr>
          <p:cNvSpPr/>
          <p:nvPr/>
        </p:nvSpPr>
        <p:spPr>
          <a:xfrm>
            <a:off x="5280252" y="3108104"/>
            <a:ext cx="2148105" cy="878217"/>
          </a:xfrm>
          <a:custGeom>
            <a:avLst/>
            <a:gdLst/>
            <a:ahLst/>
            <a:cxnLst/>
            <a:rect l="l" t="t" r="r" b="b"/>
            <a:pathLst>
              <a:path w="10058400" h="588645">
                <a:moveTo>
                  <a:pt x="10058400" y="0"/>
                </a:moveTo>
                <a:lnTo>
                  <a:pt x="0" y="0"/>
                </a:lnTo>
                <a:lnTo>
                  <a:pt x="0" y="588530"/>
                </a:lnTo>
                <a:lnTo>
                  <a:pt x="10058400" y="588530"/>
                </a:lnTo>
                <a:lnTo>
                  <a:pt x="10058400" y="0"/>
                </a:lnTo>
                <a:close/>
              </a:path>
            </a:pathLst>
          </a:custGeom>
          <a:solidFill>
            <a:srgbClr val="19212F">
              <a:alpha val="68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7170B307-EBBB-4BB4-AD2D-F5E5A37A0A2A}"/>
              </a:ext>
            </a:extLst>
          </p:cNvPr>
          <p:cNvSpPr txBox="1"/>
          <p:nvPr/>
        </p:nvSpPr>
        <p:spPr>
          <a:xfrm>
            <a:off x="5381721" y="3152204"/>
            <a:ext cx="2046636" cy="81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MODALIDAD </a:t>
            </a:r>
          </a:p>
          <a:p>
            <a:r>
              <a:rPr lang="es-CL" sz="3200" dirty="0">
                <a:solidFill>
                  <a:schemeClr val="bg1"/>
                </a:solidFill>
              </a:rPr>
              <a:t>PRESENCIAL</a:t>
            </a:r>
          </a:p>
        </p:txBody>
      </p:sp>
    </p:spTree>
    <p:extLst>
      <p:ext uri="{BB962C8B-B14F-4D97-AF65-F5344CB8AC3E}">
        <p14:creationId xmlns:p14="http://schemas.microsoft.com/office/powerpoint/2010/main" val="260788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0541" y="181576"/>
            <a:ext cx="886772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EB9D3FC-F876-4F51-9F46-0689FAB4C5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55" t="390" r="38413" b="-390"/>
          <a:stretch/>
        </p:blipFill>
        <p:spPr>
          <a:xfrm>
            <a:off x="-25788" y="0"/>
            <a:ext cx="4436269" cy="694157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842" y="157534"/>
            <a:ext cx="719254" cy="60002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74A8349-D322-45B1-8626-85268448A9E9}"/>
              </a:ext>
            </a:extLst>
          </p:cNvPr>
          <p:cNvSpPr/>
          <p:nvPr/>
        </p:nvSpPr>
        <p:spPr>
          <a:xfrm>
            <a:off x="4410481" y="0"/>
            <a:ext cx="4738328" cy="6858000"/>
          </a:xfrm>
          <a:prstGeom prst="rect">
            <a:avLst/>
          </a:prstGeom>
          <a:solidFill>
            <a:srgbClr val="0D1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3B5FB83-6E4E-4644-BD36-CC0BA1BD5A9E}"/>
              </a:ext>
            </a:extLst>
          </p:cNvPr>
          <p:cNvSpPr txBox="1"/>
          <p:nvPr/>
        </p:nvSpPr>
        <p:spPr>
          <a:xfrm>
            <a:off x="4709117" y="1606685"/>
            <a:ext cx="40429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sz="1400" dirty="0">
                <a:solidFill>
                  <a:schemeClr val="bg1"/>
                </a:solidFill>
              </a:rPr>
              <a:t>Clases a través de la plataforma Blackboard (Sistema de gestión de  aprendizajes LMS).</a:t>
            </a:r>
          </a:p>
          <a:p>
            <a:pPr algn="just"/>
            <a:endParaRPr lang="es-419" sz="14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sz="1400" dirty="0">
                <a:solidFill>
                  <a:schemeClr val="bg1"/>
                </a:solidFill>
              </a:rPr>
              <a:t>Pioneros en carreras  Advance en modalidad  100% online.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419" sz="14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sz="1400" dirty="0">
                <a:solidFill>
                  <a:schemeClr val="bg1"/>
                </a:solidFill>
              </a:rPr>
              <a:t>Flexibilidad horaria.</a:t>
            </a:r>
          </a:p>
          <a:p>
            <a:pPr algn="just"/>
            <a:endParaRPr lang="es-419" sz="14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sz="1400" dirty="0">
                <a:solidFill>
                  <a:schemeClr val="bg1"/>
                </a:solidFill>
              </a:rPr>
              <a:t>Acceso a la  información  desde cualquier  lugar.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419" sz="14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sz="1400" dirty="0" err="1">
                <a:solidFill>
                  <a:schemeClr val="bg1"/>
                </a:solidFill>
              </a:rPr>
              <a:t>Conectate</a:t>
            </a:r>
            <a:r>
              <a:rPr lang="es-419" sz="1400" dirty="0">
                <a:solidFill>
                  <a:schemeClr val="bg1"/>
                </a:solidFill>
              </a:rPr>
              <a:t> e innova más  allá de la sala de clases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419" sz="14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sz="1400" dirty="0">
                <a:solidFill>
                  <a:schemeClr val="bg1"/>
                </a:solidFill>
              </a:rPr>
              <a:t>Nuestros estudiantes cuentan con  experiencia laboral, título  profesional y/o aprendizajes  previos</a:t>
            </a:r>
          </a:p>
          <a:p>
            <a:pPr algn="just"/>
            <a:endParaRPr lang="es-419" sz="1400" dirty="0">
              <a:solidFill>
                <a:schemeClr val="bg1"/>
              </a:solidFill>
            </a:endParaRPr>
          </a:p>
          <a:p>
            <a:pPr algn="just"/>
            <a:endParaRPr lang="es-419" sz="1400" dirty="0">
              <a:solidFill>
                <a:schemeClr val="bg1"/>
              </a:solidFill>
            </a:endParaRPr>
          </a:p>
          <a:p>
            <a:pPr algn="just"/>
            <a:endParaRPr lang="es-419" sz="1400" dirty="0">
              <a:solidFill>
                <a:schemeClr val="bg1"/>
              </a:solidFill>
            </a:endParaRPr>
          </a:p>
        </p:txBody>
      </p:sp>
      <p:pic>
        <p:nvPicPr>
          <p:cNvPr id="18" name="Gráfico 17">
            <a:extLst>
              <a:ext uri="{FF2B5EF4-FFF2-40B4-BE49-F238E27FC236}">
                <a16:creationId xmlns:a16="http://schemas.microsoft.com/office/drawing/2014/main" id="{2F821954-F3B5-4F89-8295-0820BF2B23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24206" y="0"/>
            <a:ext cx="1619792" cy="1277583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F5C82F6C-3FD2-407A-B86E-4E4E68EF56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4403" y="5832863"/>
            <a:ext cx="4567309" cy="435841"/>
          </a:xfrm>
          <a:prstGeom prst="rect">
            <a:avLst/>
          </a:prstGeom>
        </p:spPr>
      </p:pic>
      <p:sp>
        <p:nvSpPr>
          <p:cNvPr id="19" name="object 40">
            <a:extLst>
              <a:ext uri="{FF2B5EF4-FFF2-40B4-BE49-F238E27FC236}">
                <a16:creationId xmlns:a16="http://schemas.microsoft.com/office/drawing/2014/main" id="{EB474E2C-5C35-47ED-A546-ABC306804AFC}"/>
              </a:ext>
            </a:extLst>
          </p:cNvPr>
          <p:cNvSpPr txBox="1"/>
          <p:nvPr/>
        </p:nvSpPr>
        <p:spPr>
          <a:xfrm>
            <a:off x="5113712" y="5892524"/>
            <a:ext cx="3488690" cy="2834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b="1" spc="5" dirty="0">
                <a:solidFill>
                  <a:srgbClr val="FFFFFF"/>
                </a:solidFill>
                <a:latin typeface="Myriad Pro"/>
                <a:cs typeface="Myriad Pro"/>
              </a:rPr>
              <a:t>¿Qué</a:t>
            </a:r>
            <a:r>
              <a:rPr sz="1750" b="1" spc="-1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Myriad Pro"/>
                <a:cs typeface="Myriad Pro"/>
              </a:rPr>
              <a:t>es</a:t>
            </a:r>
            <a:r>
              <a:rPr sz="1750" b="1" spc="-1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Myriad Pro"/>
                <a:cs typeface="Myriad Pro"/>
              </a:rPr>
              <a:t>un</a:t>
            </a:r>
            <a:r>
              <a:rPr sz="1750" b="1" spc="-5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Myriad Pro"/>
                <a:cs typeface="Myriad Pro"/>
              </a:rPr>
              <a:t>Aula</a:t>
            </a:r>
            <a:r>
              <a:rPr sz="1750" b="1" spc="-1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Myriad Pro"/>
                <a:cs typeface="Myriad Pro"/>
              </a:rPr>
              <a:t>Virtual?</a:t>
            </a:r>
            <a:r>
              <a:rPr sz="1750" b="1" spc="340" dirty="0">
                <a:solidFill>
                  <a:srgbClr val="FFFFFF"/>
                </a:solidFill>
                <a:latin typeface="Myriad Pro"/>
                <a:cs typeface="Myriad Pro"/>
              </a:rPr>
              <a:t> </a:t>
            </a:r>
            <a:endParaRPr sz="1750" dirty="0">
              <a:latin typeface="Myriad Pro"/>
              <a:cs typeface="Myriad Pro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9991B53D-D8D7-407C-8A52-B68836FBF0F0}"/>
              </a:ext>
            </a:extLst>
          </p:cNvPr>
          <p:cNvSpPr/>
          <p:nvPr/>
        </p:nvSpPr>
        <p:spPr>
          <a:xfrm>
            <a:off x="2426298" y="2989891"/>
            <a:ext cx="2148105" cy="878217"/>
          </a:xfrm>
          <a:custGeom>
            <a:avLst/>
            <a:gdLst/>
            <a:ahLst/>
            <a:cxnLst/>
            <a:rect l="l" t="t" r="r" b="b"/>
            <a:pathLst>
              <a:path w="10058400" h="588645">
                <a:moveTo>
                  <a:pt x="10058400" y="0"/>
                </a:moveTo>
                <a:lnTo>
                  <a:pt x="0" y="0"/>
                </a:lnTo>
                <a:lnTo>
                  <a:pt x="0" y="588530"/>
                </a:lnTo>
                <a:lnTo>
                  <a:pt x="10058400" y="588530"/>
                </a:lnTo>
                <a:lnTo>
                  <a:pt x="10058400" y="0"/>
                </a:lnTo>
                <a:close/>
              </a:path>
            </a:pathLst>
          </a:custGeom>
          <a:solidFill>
            <a:srgbClr val="19212F">
              <a:alpha val="68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593C3FE-F9EF-4DCE-9537-907D556134D6}"/>
              </a:ext>
            </a:extLst>
          </p:cNvPr>
          <p:cNvSpPr txBox="1"/>
          <p:nvPr/>
        </p:nvSpPr>
        <p:spPr>
          <a:xfrm>
            <a:off x="2527767" y="3033991"/>
            <a:ext cx="2046636" cy="81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MODALIDAD </a:t>
            </a:r>
          </a:p>
          <a:p>
            <a:r>
              <a:rPr lang="es-CL" sz="3200" dirty="0">
                <a:solidFill>
                  <a:schemeClr val="bg1"/>
                </a:solidFill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3023026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>
            <a:extLst>
              <a:ext uri="{FF2B5EF4-FFF2-40B4-BE49-F238E27FC236}">
                <a16:creationId xmlns:a16="http://schemas.microsoft.com/office/drawing/2014/main" id="{E366F066-DE5E-4AC4-A2FD-B8B5529E1D01}"/>
              </a:ext>
            </a:extLst>
          </p:cNvPr>
          <p:cNvSpPr/>
          <p:nvPr/>
        </p:nvSpPr>
        <p:spPr>
          <a:xfrm>
            <a:off x="-28437" y="4196833"/>
            <a:ext cx="9172435" cy="922906"/>
          </a:xfrm>
          <a:custGeom>
            <a:avLst/>
            <a:gdLst/>
            <a:ahLst/>
            <a:cxnLst/>
            <a:rect l="l" t="t" r="r" b="b"/>
            <a:pathLst>
              <a:path w="10058400" h="1325879">
                <a:moveTo>
                  <a:pt x="10058400" y="0"/>
                </a:moveTo>
                <a:lnTo>
                  <a:pt x="0" y="0"/>
                </a:lnTo>
                <a:lnTo>
                  <a:pt x="0" y="1325816"/>
                </a:lnTo>
                <a:lnTo>
                  <a:pt x="10058400" y="1325816"/>
                </a:lnTo>
                <a:lnTo>
                  <a:pt x="10058400" y="0"/>
                </a:lnTo>
                <a:close/>
              </a:path>
            </a:pathLst>
          </a:custGeom>
          <a:solidFill>
            <a:srgbClr val="D0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7BBFD68A-8ADA-48FA-ACFF-A87BCFE2D459}"/>
              </a:ext>
            </a:extLst>
          </p:cNvPr>
          <p:cNvSpPr/>
          <p:nvPr/>
        </p:nvSpPr>
        <p:spPr>
          <a:xfrm>
            <a:off x="-28435" y="1939766"/>
            <a:ext cx="9172435" cy="922906"/>
          </a:xfrm>
          <a:custGeom>
            <a:avLst/>
            <a:gdLst/>
            <a:ahLst/>
            <a:cxnLst/>
            <a:rect l="l" t="t" r="r" b="b"/>
            <a:pathLst>
              <a:path w="10058400" h="1325879">
                <a:moveTo>
                  <a:pt x="10058400" y="0"/>
                </a:moveTo>
                <a:lnTo>
                  <a:pt x="0" y="0"/>
                </a:lnTo>
                <a:lnTo>
                  <a:pt x="0" y="1325816"/>
                </a:lnTo>
                <a:lnTo>
                  <a:pt x="10058400" y="1325816"/>
                </a:lnTo>
                <a:lnTo>
                  <a:pt x="10058400" y="0"/>
                </a:lnTo>
                <a:close/>
              </a:path>
            </a:pathLst>
          </a:custGeom>
          <a:solidFill>
            <a:srgbClr val="D0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">
            <a:extLst>
              <a:ext uri="{FF2B5EF4-FFF2-40B4-BE49-F238E27FC236}">
                <a16:creationId xmlns:a16="http://schemas.microsoft.com/office/drawing/2014/main" id="{C033DDA2-55BB-401A-8A40-3015131FB8AF}"/>
              </a:ext>
            </a:extLst>
          </p:cNvPr>
          <p:cNvGrpSpPr/>
          <p:nvPr/>
        </p:nvGrpSpPr>
        <p:grpSpPr>
          <a:xfrm>
            <a:off x="-10512" y="6160226"/>
            <a:ext cx="9154512" cy="700494"/>
            <a:chOff x="25408" y="7005241"/>
            <a:chExt cx="10033000" cy="767715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D2C72B3C-F822-4E4D-845F-5195ECBA0981}"/>
                </a:ext>
              </a:extLst>
            </p:cNvPr>
            <p:cNvSpPr/>
            <p:nvPr/>
          </p:nvSpPr>
          <p:spPr>
            <a:xfrm>
              <a:off x="25412" y="7265200"/>
              <a:ext cx="10033000" cy="507365"/>
            </a:xfrm>
            <a:custGeom>
              <a:avLst/>
              <a:gdLst/>
              <a:ahLst/>
              <a:cxnLst/>
              <a:rect l="l" t="t" r="r" b="b"/>
              <a:pathLst>
                <a:path w="10033000" h="507365">
                  <a:moveTo>
                    <a:pt x="10032987" y="0"/>
                  </a:moveTo>
                  <a:lnTo>
                    <a:pt x="0" y="0"/>
                  </a:lnTo>
                  <a:lnTo>
                    <a:pt x="0" y="507199"/>
                  </a:lnTo>
                  <a:lnTo>
                    <a:pt x="10032987" y="507199"/>
                  </a:lnTo>
                  <a:lnTo>
                    <a:pt x="10032987" y="0"/>
                  </a:lnTo>
                  <a:close/>
                </a:path>
              </a:pathLst>
            </a:custGeom>
            <a:solidFill>
              <a:srgbClr val="192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3968AD42-9ADA-4F20-B19A-2121E1EEB0F3}"/>
                </a:ext>
              </a:extLst>
            </p:cNvPr>
            <p:cNvSpPr/>
            <p:nvPr/>
          </p:nvSpPr>
          <p:spPr>
            <a:xfrm>
              <a:off x="25408" y="7005241"/>
              <a:ext cx="6013450" cy="456565"/>
            </a:xfrm>
            <a:custGeom>
              <a:avLst/>
              <a:gdLst/>
              <a:ahLst/>
              <a:cxnLst/>
              <a:rect l="l" t="t" r="r" b="b"/>
              <a:pathLst>
                <a:path w="6013450" h="456565">
                  <a:moveTo>
                    <a:pt x="5845886" y="0"/>
                  </a:moveTo>
                  <a:lnTo>
                    <a:pt x="0" y="0"/>
                  </a:lnTo>
                  <a:lnTo>
                    <a:pt x="0" y="456450"/>
                  </a:lnTo>
                  <a:lnTo>
                    <a:pt x="6013069" y="456450"/>
                  </a:lnTo>
                  <a:lnTo>
                    <a:pt x="5845886" y="0"/>
                  </a:lnTo>
                  <a:close/>
                </a:path>
              </a:pathLst>
            </a:custGeom>
            <a:solidFill>
              <a:srgbClr val="19212F">
                <a:alpha val="3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7">
            <a:extLst>
              <a:ext uri="{FF2B5EF4-FFF2-40B4-BE49-F238E27FC236}">
                <a16:creationId xmlns:a16="http://schemas.microsoft.com/office/drawing/2014/main" id="{BBFF4BCA-1867-4203-9ECF-DC10B97E7F32}"/>
              </a:ext>
            </a:extLst>
          </p:cNvPr>
          <p:cNvSpPr/>
          <p:nvPr/>
        </p:nvSpPr>
        <p:spPr>
          <a:xfrm>
            <a:off x="0" y="-5389"/>
            <a:ext cx="9144000" cy="520065"/>
          </a:xfrm>
          <a:custGeom>
            <a:avLst/>
            <a:gdLst/>
            <a:ahLst/>
            <a:cxnLst/>
            <a:rect l="l" t="t" r="r" b="b"/>
            <a:pathLst>
              <a:path w="8398510" h="520065">
                <a:moveTo>
                  <a:pt x="0" y="519912"/>
                </a:moveTo>
                <a:lnTo>
                  <a:pt x="8398230" y="519912"/>
                </a:lnTo>
                <a:lnTo>
                  <a:pt x="8398230" y="0"/>
                </a:lnTo>
                <a:lnTo>
                  <a:pt x="0" y="0"/>
                </a:lnTo>
                <a:lnTo>
                  <a:pt x="0" y="519912"/>
                </a:lnTo>
                <a:close/>
              </a:path>
            </a:pathLst>
          </a:custGeom>
          <a:solidFill>
            <a:srgbClr val="0D1829">
              <a:alpha val="30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E2094718-53F8-4832-BA99-562E8D64F90C}"/>
              </a:ext>
            </a:extLst>
          </p:cNvPr>
          <p:cNvSpPr txBox="1">
            <a:spLocks/>
          </p:cNvSpPr>
          <p:nvPr/>
        </p:nvSpPr>
        <p:spPr>
          <a:xfrm>
            <a:off x="180326" y="655452"/>
            <a:ext cx="6403354" cy="6889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955"/>
              </a:lnSpc>
              <a:spcBef>
                <a:spcPts val="100"/>
              </a:spcBef>
            </a:pPr>
            <a:r>
              <a:rPr lang="es-419" sz="3200" spc="-80" dirty="0"/>
              <a:t>FACULTAD</a:t>
            </a:r>
            <a:r>
              <a:rPr lang="es-419" sz="3200" spc="-45" dirty="0"/>
              <a:t> </a:t>
            </a:r>
            <a:r>
              <a:rPr lang="es-419" sz="3200" dirty="0"/>
              <a:t>DE</a:t>
            </a:r>
            <a:r>
              <a:rPr lang="es-419" sz="3200" spc="-45" dirty="0"/>
              <a:t> </a:t>
            </a:r>
            <a:r>
              <a:rPr lang="es-419" sz="3200" dirty="0"/>
              <a:t>INGENIERÍA</a:t>
            </a:r>
          </a:p>
          <a:p>
            <a:pPr marL="12700">
              <a:lnSpc>
                <a:spcPts val="2475"/>
              </a:lnSpc>
            </a:pPr>
            <a:r>
              <a:rPr lang="es-419" sz="1600" b="1" dirty="0">
                <a:latin typeface="Myriad Pro"/>
                <a:cs typeface="Myriad Pro"/>
              </a:rPr>
              <a:t>NUESTRAS</a:t>
            </a:r>
            <a:r>
              <a:rPr lang="es-419" sz="1600" b="1" spc="-20" dirty="0">
                <a:latin typeface="Myriad Pro"/>
                <a:cs typeface="Myriad Pro"/>
              </a:rPr>
              <a:t> </a:t>
            </a:r>
            <a:r>
              <a:rPr lang="es-419" sz="1600" b="1" dirty="0">
                <a:latin typeface="Myriad Pro"/>
                <a:cs typeface="Myriad Pro"/>
              </a:rPr>
              <a:t>CARRERAS</a:t>
            </a:r>
            <a:endParaRPr lang="es-419" sz="1600" dirty="0">
              <a:latin typeface="Myriad Pro"/>
              <a:cs typeface="Myriad Pro"/>
            </a:endParaRPr>
          </a:p>
        </p:txBody>
      </p:sp>
      <p:pic>
        <p:nvPicPr>
          <p:cNvPr id="14" name="object 12">
            <a:extLst>
              <a:ext uri="{FF2B5EF4-FFF2-40B4-BE49-F238E27FC236}">
                <a16:creationId xmlns:a16="http://schemas.microsoft.com/office/drawing/2014/main" id="{33102B5B-9F9B-4B1D-9315-128F24B50284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313" y="1649358"/>
            <a:ext cx="1291488" cy="1970379"/>
          </a:xfrm>
          <a:prstGeom prst="rect">
            <a:avLst/>
          </a:prstGeom>
        </p:spPr>
      </p:pic>
      <p:sp>
        <p:nvSpPr>
          <p:cNvPr id="15" name="object 13">
            <a:extLst>
              <a:ext uri="{FF2B5EF4-FFF2-40B4-BE49-F238E27FC236}">
                <a16:creationId xmlns:a16="http://schemas.microsoft.com/office/drawing/2014/main" id="{1EE885B8-D68A-4BA2-9C17-A00AB2A2772A}"/>
              </a:ext>
            </a:extLst>
          </p:cNvPr>
          <p:cNvSpPr txBox="1"/>
          <p:nvPr/>
        </p:nvSpPr>
        <p:spPr>
          <a:xfrm>
            <a:off x="2694082" y="3345824"/>
            <a:ext cx="2036928" cy="269946"/>
          </a:xfrm>
          <a:prstGeom prst="rect">
            <a:avLst/>
          </a:prstGeom>
          <a:solidFill>
            <a:schemeClr val="bg1">
              <a:lumMod val="85000"/>
              <a:alpha val="59999"/>
            </a:schemeClr>
          </a:solidFill>
        </p:spPr>
        <p:txBody>
          <a:bodyPr vert="horz" wrap="square" lIns="0" tIns="64135" rIns="0" bIns="0" rtlCol="0">
            <a:spAutoFit/>
          </a:bodyPr>
          <a:lstStyle/>
          <a:p>
            <a:pPr marL="193040">
              <a:lnSpc>
                <a:spcPts val="825"/>
              </a:lnSpc>
              <a:spcBef>
                <a:spcPts val="505"/>
              </a:spcBef>
            </a:pPr>
            <a:r>
              <a:rPr sz="700" spc="15" dirty="0">
                <a:solidFill>
                  <a:srgbClr val="211D22"/>
                </a:solidFill>
                <a:latin typeface="Myriad Pro"/>
                <a:cs typeface="Myriad Pro"/>
              </a:rPr>
              <a:t>INGENIERÍA</a:t>
            </a:r>
            <a:r>
              <a:rPr sz="700" spc="-10" dirty="0">
                <a:solidFill>
                  <a:srgbClr val="211D22"/>
                </a:solidFill>
                <a:latin typeface="Myriad Pro"/>
                <a:cs typeface="Myriad Pro"/>
              </a:rPr>
              <a:t> </a:t>
            </a:r>
            <a:r>
              <a:rPr sz="700" spc="15" dirty="0">
                <a:solidFill>
                  <a:srgbClr val="211D22"/>
                </a:solidFill>
                <a:latin typeface="Myriad Pro"/>
                <a:cs typeface="Myriad Pro"/>
              </a:rPr>
              <a:t>INDUSTRIAL</a:t>
            </a:r>
            <a:endParaRPr sz="700" dirty="0">
              <a:latin typeface="Myriad Pro"/>
              <a:cs typeface="Myriad Pro"/>
            </a:endParaRPr>
          </a:p>
          <a:p>
            <a:pPr marL="189230">
              <a:lnSpc>
                <a:spcPts val="825"/>
              </a:lnSpc>
            </a:pPr>
            <a:r>
              <a:rPr sz="700" b="1" spc="20" dirty="0">
                <a:solidFill>
                  <a:srgbClr val="211D22"/>
                </a:solidFill>
                <a:latin typeface="Myriad Pro"/>
                <a:cs typeface="Myriad Pro"/>
              </a:rPr>
              <a:t>PRESENCIAL</a:t>
            </a:r>
            <a:r>
              <a:rPr sz="700" b="1" spc="-30" dirty="0">
                <a:solidFill>
                  <a:srgbClr val="211D22"/>
                </a:solidFill>
                <a:latin typeface="Myriad Pro"/>
                <a:cs typeface="Myriad Pro"/>
              </a:rPr>
              <a:t> </a:t>
            </a:r>
            <a:r>
              <a:rPr sz="700" b="1" spc="20" dirty="0">
                <a:solidFill>
                  <a:srgbClr val="211D22"/>
                </a:solidFill>
                <a:latin typeface="Myriad Pro"/>
                <a:cs typeface="Myriad Pro"/>
              </a:rPr>
              <a:t>Y</a:t>
            </a:r>
            <a:r>
              <a:rPr sz="700" b="1" spc="-25" dirty="0">
                <a:solidFill>
                  <a:srgbClr val="211D22"/>
                </a:solidFill>
                <a:latin typeface="Myriad Pro"/>
                <a:cs typeface="Myriad Pro"/>
              </a:rPr>
              <a:t> </a:t>
            </a:r>
            <a:r>
              <a:rPr sz="700" b="1" spc="20" dirty="0">
                <a:solidFill>
                  <a:srgbClr val="211D22"/>
                </a:solidFill>
                <a:latin typeface="Myriad Pro"/>
                <a:cs typeface="Myriad Pro"/>
              </a:rPr>
              <a:t>ONLINE</a:t>
            </a:r>
            <a:endParaRPr sz="700" dirty="0">
              <a:latin typeface="Myriad Pro"/>
              <a:cs typeface="Myriad Pro"/>
            </a:endParaRPr>
          </a:p>
        </p:txBody>
      </p:sp>
      <p:pic>
        <p:nvPicPr>
          <p:cNvPr id="16" name="object 14">
            <a:extLst>
              <a:ext uri="{FF2B5EF4-FFF2-40B4-BE49-F238E27FC236}">
                <a16:creationId xmlns:a16="http://schemas.microsoft.com/office/drawing/2014/main" id="{11E5EC29-99B9-48D6-B555-1BCC10630F9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964" y="1656864"/>
            <a:ext cx="1291475" cy="1962873"/>
          </a:xfrm>
          <a:prstGeom prst="rect">
            <a:avLst/>
          </a:prstGeom>
        </p:spPr>
      </p:pic>
      <p:sp>
        <p:nvSpPr>
          <p:cNvPr id="17" name="object 15">
            <a:extLst>
              <a:ext uri="{FF2B5EF4-FFF2-40B4-BE49-F238E27FC236}">
                <a16:creationId xmlns:a16="http://schemas.microsoft.com/office/drawing/2014/main" id="{0AFD2713-342B-43A1-AC6C-E73F338C439D}"/>
              </a:ext>
            </a:extLst>
          </p:cNvPr>
          <p:cNvSpPr txBox="1"/>
          <p:nvPr/>
        </p:nvSpPr>
        <p:spPr>
          <a:xfrm>
            <a:off x="5049964" y="3328787"/>
            <a:ext cx="2037383" cy="282770"/>
          </a:xfrm>
          <a:prstGeom prst="rect">
            <a:avLst/>
          </a:prstGeom>
          <a:solidFill>
            <a:schemeClr val="bg1">
              <a:lumMod val="85000"/>
              <a:alpha val="59999"/>
            </a:schemeClr>
          </a:solidFill>
        </p:spPr>
        <p:txBody>
          <a:bodyPr vert="horz" wrap="square" lIns="0" tIns="76835" rIns="0" bIns="0" rtlCol="0">
            <a:spAutoFit/>
          </a:bodyPr>
          <a:lstStyle/>
          <a:p>
            <a:pPr marL="70485">
              <a:lnSpc>
                <a:spcPts val="825"/>
              </a:lnSpc>
              <a:spcBef>
                <a:spcPts val="605"/>
              </a:spcBef>
            </a:pPr>
            <a:r>
              <a:rPr sz="700" spc="-20" dirty="0">
                <a:solidFill>
                  <a:srgbClr val="211D22"/>
                </a:solidFill>
                <a:latin typeface="Myriad Pro"/>
                <a:cs typeface="Myriad Pro"/>
              </a:rPr>
              <a:t>INGENIERÍA</a:t>
            </a:r>
            <a:r>
              <a:rPr sz="700" spc="-10" dirty="0">
                <a:solidFill>
                  <a:srgbClr val="211D22"/>
                </a:solidFill>
                <a:latin typeface="Myriad Pro"/>
                <a:cs typeface="Myriad Pro"/>
              </a:rPr>
              <a:t> </a:t>
            </a:r>
            <a:r>
              <a:rPr sz="700" spc="-25" dirty="0">
                <a:solidFill>
                  <a:srgbClr val="211D22"/>
                </a:solidFill>
                <a:latin typeface="Myriad Pro"/>
                <a:cs typeface="Myriad Pro"/>
              </a:rPr>
              <a:t>EN</a:t>
            </a:r>
            <a:r>
              <a:rPr sz="700" spc="-10" dirty="0">
                <a:solidFill>
                  <a:srgbClr val="211D22"/>
                </a:solidFill>
                <a:latin typeface="Myriad Pro"/>
                <a:cs typeface="Myriad Pro"/>
              </a:rPr>
              <a:t> </a:t>
            </a:r>
            <a:r>
              <a:rPr sz="700" spc="-20" dirty="0">
                <a:solidFill>
                  <a:srgbClr val="211D22"/>
                </a:solidFill>
                <a:latin typeface="Myriad Pro"/>
                <a:cs typeface="Myriad Pro"/>
              </a:rPr>
              <a:t>CIBERSEGURIDAD</a:t>
            </a:r>
            <a:endParaRPr sz="700" dirty="0">
              <a:latin typeface="Myriad Pro"/>
              <a:cs typeface="Myriad Pro"/>
            </a:endParaRPr>
          </a:p>
          <a:p>
            <a:pPr marL="66675">
              <a:lnSpc>
                <a:spcPts val="825"/>
              </a:lnSpc>
            </a:pPr>
            <a:r>
              <a:rPr sz="700" b="1" spc="20" dirty="0">
                <a:solidFill>
                  <a:srgbClr val="211D22"/>
                </a:solidFill>
                <a:latin typeface="Myriad Pro"/>
                <a:cs typeface="Myriad Pro"/>
              </a:rPr>
              <a:t>ONLINE</a:t>
            </a:r>
            <a:endParaRPr sz="700" dirty="0">
              <a:latin typeface="Myriad Pro"/>
              <a:cs typeface="Myriad Pro"/>
            </a:endParaRPr>
          </a:p>
        </p:txBody>
      </p:sp>
      <p:pic>
        <p:nvPicPr>
          <p:cNvPr id="19" name="object 17">
            <a:extLst>
              <a:ext uri="{FF2B5EF4-FFF2-40B4-BE49-F238E27FC236}">
                <a16:creationId xmlns:a16="http://schemas.microsoft.com/office/drawing/2014/main" id="{EAD30DCB-536E-40F8-AC96-0588209D265C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327" y="1656864"/>
            <a:ext cx="1287475" cy="1955368"/>
          </a:xfrm>
          <a:prstGeom prst="rect">
            <a:avLst/>
          </a:prstGeom>
        </p:spPr>
      </p:pic>
      <p:pic>
        <p:nvPicPr>
          <p:cNvPr id="20" name="object 18">
            <a:extLst>
              <a:ext uri="{FF2B5EF4-FFF2-40B4-BE49-F238E27FC236}">
                <a16:creationId xmlns:a16="http://schemas.microsoft.com/office/drawing/2014/main" id="{F07DF5B1-C7EA-4E5E-9453-8AF321C4D770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4" y="3769421"/>
            <a:ext cx="1299972" cy="1945208"/>
          </a:xfrm>
          <a:prstGeom prst="rect">
            <a:avLst/>
          </a:prstGeom>
        </p:spPr>
      </p:pic>
      <p:pic>
        <p:nvPicPr>
          <p:cNvPr id="22" name="object 20">
            <a:extLst>
              <a:ext uri="{FF2B5EF4-FFF2-40B4-BE49-F238E27FC236}">
                <a16:creationId xmlns:a16="http://schemas.microsoft.com/office/drawing/2014/main" id="{2B5F0A95-2AF9-4D33-AB1F-4CD818DD0406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372" y="3769421"/>
            <a:ext cx="1287475" cy="1945284"/>
          </a:xfrm>
          <a:prstGeom prst="rect">
            <a:avLst/>
          </a:prstGeom>
        </p:spPr>
      </p:pic>
      <p:pic>
        <p:nvPicPr>
          <p:cNvPr id="24" name="object 22">
            <a:extLst>
              <a:ext uri="{FF2B5EF4-FFF2-40B4-BE49-F238E27FC236}">
                <a16:creationId xmlns:a16="http://schemas.microsoft.com/office/drawing/2014/main" id="{9903F2A0-7317-4EFE-91FF-AAE2EF3C268D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28269" y="3755991"/>
            <a:ext cx="1287462" cy="1945208"/>
          </a:xfrm>
          <a:prstGeom prst="rect">
            <a:avLst/>
          </a:prstGeom>
        </p:spPr>
      </p:pic>
      <p:sp>
        <p:nvSpPr>
          <p:cNvPr id="26" name="object 16">
            <a:extLst>
              <a:ext uri="{FF2B5EF4-FFF2-40B4-BE49-F238E27FC236}">
                <a16:creationId xmlns:a16="http://schemas.microsoft.com/office/drawing/2014/main" id="{C617991D-DE4A-48D1-B17C-7FD881A270E8}"/>
              </a:ext>
            </a:extLst>
          </p:cNvPr>
          <p:cNvSpPr txBox="1"/>
          <p:nvPr/>
        </p:nvSpPr>
        <p:spPr>
          <a:xfrm>
            <a:off x="378160" y="3337798"/>
            <a:ext cx="2197964" cy="274434"/>
          </a:xfrm>
          <a:prstGeom prst="rect">
            <a:avLst/>
          </a:prstGeom>
          <a:solidFill>
            <a:schemeClr val="bg1">
              <a:lumMod val="85000"/>
              <a:alpha val="59999"/>
            </a:schemeClr>
          </a:solidFill>
        </p:spPr>
        <p:txBody>
          <a:bodyPr vert="horz" wrap="square" lIns="0" tIns="43180" rIns="0" bIns="0" rtlCol="0">
            <a:spAutoFit/>
          </a:bodyPr>
          <a:lstStyle/>
          <a:p>
            <a:pPr marL="59690" marR="572135" indent="5715">
              <a:lnSpc>
                <a:spcPts val="760"/>
              </a:lnSpc>
              <a:spcBef>
                <a:spcPts val="340"/>
              </a:spcBef>
            </a:pPr>
            <a:r>
              <a:rPr sz="750" spc="-5" dirty="0">
                <a:solidFill>
                  <a:srgbClr val="211D22"/>
                </a:solidFill>
                <a:latin typeface="Myriad Pro"/>
                <a:cs typeface="Myriad Pro"/>
              </a:rPr>
              <a:t>INGENIERÍA CIVIL  INDUSTRIAL</a:t>
            </a:r>
            <a:endParaRPr sz="750" dirty="0">
              <a:latin typeface="Myriad Pro"/>
              <a:cs typeface="Myriad Pro"/>
            </a:endParaRPr>
          </a:p>
          <a:p>
            <a:pPr marL="46990">
              <a:lnSpc>
                <a:spcPct val="100000"/>
              </a:lnSpc>
              <a:spcBef>
                <a:spcPts val="60"/>
              </a:spcBef>
            </a:pPr>
            <a:r>
              <a:rPr lang="es-MX" sz="750" b="1" spc="-5" dirty="0">
                <a:solidFill>
                  <a:srgbClr val="211D22"/>
                </a:solidFill>
                <a:latin typeface="Myriad Pro"/>
                <a:cs typeface="Myriad Pro"/>
              </a:rPr>
              <a:t>SEMI</a:t>
            </a:r>
            <a:r>
              <a:rPr sz="750" b="1" spc="-5" dirty="0">
                <a:solidFill>
                  <a:srgbClr val="211D22"/>
                </a:solidFill>
                <a:latin typeface="Myriad Pro"/>
                <a:cs typeface="Myriad Pro"/>
              </a:rPr>
              <a:t>PRESENCIAL</a:t>
            </a:r>
            <a:r>
              <a:rPr lang="es-MX" sz="750" b="1" spc="-5" dirty="0">
                <a:solidFill>
                  <a:srgbClr val="211D22"/>
                </a:solidFill>
                <a:latin typeface="Myriad Pro"/>
                <a:cs typeface="Myriad Pro"/>
              </a:rPr>
              <a:t> Y ONLINE</a:t>
            </a:r>
            <a:endParaRPr sz="750" dirty="0">
              <a:latin typeface="Myriad Pro"/>
              <a:cs typeface="Myriad Pro"/>
            </a:endParaRPr>
          </a:p>
        </p:txBody>
      </p:sp>
      <p:sp>
        <p:nvSpPr>
          <p:cNvPr id="27" name="object 19">
            <a:extLst>
              <a:ext uri="{FF2B5EF4-FFF2-40B4-BE49-F238E27FC236}">
                <a16:creationId xmlns:a16="http://schemas.microsoft.com/office/drawing/2014/main" id="{172BB26C-E2E1-4503-83CF-A9B06FE84E4C}"/>
              </a:ext>
            </a:extLst>
          </p:cNvPr>
          <p:cNvSpPr txBox="1"/>
          <p:nvPr/>
        </p:nvSpPr>
        <p:spPr>
          <a:xfrm>
            <a:off x="1557162" y="5334741"/>
            <a:ext cx="1397705" cy="388567"/>
          </a:xfrm>
          <a:prstGeom prst="rect">
            <a:avLst/>
          </a:prstGeom>
          <a:solidFill>
            <a:schemeClr val="bg1">
              <a:lumMod val="85000"/>
              <a:alpha val="59999"/>
            </a:schemeClr>
          </a:solidFill>
        </p:spPr>
        <p:txBody>
          <a:bodyPr vert="horz" wrap="square" lIns="0" tIns="29209" rIns="0" bIns="0" rtlCol="0">
            <a:spAutoFit/>
          </a:bodyPr>
          <a:lstStyle/>
          <a:p>
            <a:pPr marL="41910" marR="582930">
              <a:lnSpc>
                <a:spcPts val="760"/>
              </a:lnSpc>
              <a:spcBef>
                <a:spcPts val="229"/>
              </a:spcBef>
            </a:pPr>
            <a:r>
              <a:rPr sz="750" spc="-5" dirty="0">
                <a:solidFill>
                  <a:srgbClr val="211D22"/>
                </a:solidFill>
                <a:latin typeface="Myriad Pro"/>
                <a:cs typeface="Myriad Pro"/>
              </a:rPr>
              <a:t>INGENIERÍA EN </a:t>
            </a:r>
            <a:r>
              <a:rPr sz="750" dirty="0">
                <a:solidFill>
                  <a:srgbClr val="211D22"/>
                </a:solidFill>
                <a:latin typeface="Myriad Pro"/>
                <a:cs typeface="Myriad Pro"/>
              </a:rPr>
              <a:t> </a:t>
            </a:r>
            <a:r>
              <a:rPr sz="750" spc="-5" dirty="0">
                <a:solidFill>
                  <a:srgbClr val="211D22"/>
                </a:solidFill>
                <a:latin typeface="Myriad Pro"/>
                <a:cs typeface="Myriad Pro"/>
              </a:rPr>
              <a:t>CONSTRUCCIÓN</a:t>
            </a:r>
            <a:endParaRPr sz="750" dirty="0">
              <a:latin typeface="Myriad Pro"/>
              <a:cs typeface="Myriad Pro"/>
            </a:endParaRPr>
          </a:p>
          <a:p>
            <a:pPr marL="41910">
              <a:lnSpc>
                <a:spcPct val="100000"/>
              </a:lnSpc>
              <a:spcBef>
                <a:spcPts val="260"/>
              </a:spcBef>
            </a:pPr>
            <a:r>
              <a:rPr sz="750" b="1" spc="-5" dirty="0">
                <a:solidFill>
                  <a:srgbClr val="211D22"/>
                </a:solidFill>
                <a:latin typeface="Myriad Pro"/>
                <a:cs typeface="Myriad Pro"/>
              </a:rPr>
              <a:t>PRESENCIAL</a:t>
            </a:r>
            <a:endParaRPr sz="750" dirty="0">
              <a:latin typeface="Myriad Pro"/>
              <a:cs typeface="Myriad Pro"/>
            </a:endParaRPr>
          </a:p>
        </p:txBody>
      </p:sp>
      <p:sp>
        <p:nvSpPr>
          <p:cNvPr id="28" name="object 21">
            <a:extLst>
              <a:ext uri="{FF2B5EF4-FFF2-40B4-BE49-F238E27FC236}">
                <a16:creationId xmlns:a16="http://schemas.microsoft.com/office/drawing/2014/main" id="{F8B60FB0-2A14-411D-92C2-F9A1A02583C6}"/>
              </a:ext>
            </a:extLst>
          </p:cNvPr>
          <p:cNvSpPr txBox="1"/>
          <p:nvPr/>
        </p:nvSpPr>
        <p:spPr>
          <a:xfrm>
            <a:off x="3927399" y="5378515"/>
            <a:ext cx="1549002" cy="337271"/>
          </a:xfrm>
          <a:prstGeom prst="rect">
            <a:avLst/>
          </a:prstGeom>
          <a:solidFill>
            <a:schemeClr val="bg1">
              <a:lumMod val="85000"/>
              <a:alpha val="59999"/>
            </a:schemeClr>
          </a:solidFill>
        </p:spPr>
        <p:txBody>
          <a:bodyPr vert="horz" wrap="square" lIns="0" tIns="29209" rIns="0" bIns="0" rtlCol="0">
            <a:spAutoFit/>
          </a:bodyPr>
          <a:lstStyle/>
          <a:p>
            <a:pPr marL="41275" marR="31750">
              <a:lnSpc>
                <a:spcPts val="760"/>
              </a:lnSpc>
              <a:spcBef>
                <a:spcPts val="229"/>
              </a:spcBef>
            </a:pPr>
            <a:r>
              <a:rPr sz="750" spc="-5" dirty="0">
                <a:solidFill>
                  <a:srgbClr val="211D22"/>
                </a:solidFill>
                <a:latin typeface="Myriad Pro"/>
                <a:cs typeface="Myriad Pro"/>
              </a:rPr>
              <a:t>INGENIERÍA</a:t>
            </a:r>
            <a:r>
              <a:rPr sz="750" spc="-35" dirty="0">
                <a:solidFill>
                  <a:srgbClr val="211D22"/>
                </a:solidFill>
                <a:latin typeface="Myriad Pro"/>
                <a:cs typeface="Myriad Pro"/>
              </a:rPr>
              <a:t> </a:t>
            </a:r>
            <a:r>
              <a:rPr sz="750" spc="-5" dirty="0">
                <a:solidFill>
                  <a:srgbClr val="211D22"/>
                </a:solidFill>
                <a:latin typeface="Myriad Pro"/>
                <a:cs typeface="Myriad Pro"/>
              </a:rPr>
              <a:t>EN</a:t>
            </a:r>
            <a:r>
              <a:rPr sz="750" spc="-30" dirty="0">
                <a:solidFill>
                  <a:srgbClr val="211D22"/>
                </a:solidFill>
                <a:latin typeface="Myriad Pro"/>
                <a:cs typeface="Myriad Pro"/>
              </a:rPr>
              <a:t> </a:t>
            </a:r>
            <a:r>
              <a:rPr sz="750" spc="-5" dirty="0">
                <a:solidFill>
                  <a:srgbClr val="211D22"/>
                </a:solidFill>
                <a:latin typeface="Myriad Pro"/>
                <a:cs typeface="Myriad Pro"/>
              </a:rPr>
              <a:t>COMPUTACIÓN </a:t>
            </a:r>
            <a:r>
              <a:rPr sz="750" spc="-145" dirty="0">
                <a:solidFill>
                  <a:srgbClr val="211D22"/>
                </a:solidFill>
                <a:latin typeface="Myriad Pro"/>
                <a:cs typeface="Myriad Pro"/>
              </a:rPr>
              <a:t> </a:t>
            </a:r>
            <a:r>
              <a:rPr sz="750" spc="-5" dirty="0">
                <a:solidFill>
                  <a:srgbClr val="211D22"/>
                </a:solidFill>
                <a:latin typeface="Myriad Pro"/>
                <a:cs typeface="Myriad Pro"/>
              </a:rPr>
              <a:t>E</a:t>
            </a:r>
            <a:r>
              <a:rPr sz="750" spc="-10" dirty="0">
                <a:solidFill>
                  <a:srgbClr val="211D22"/>
                </a:solidFill>
                <a:latin typeface="Myriad Pro"/>
                <a:cs typeface="Myriad Pro"/>
              </a:rPr>
              <a:t> </a:t>
            </a:r>
            <a:r>
              <a:rPr sz="750" spc="-5" dirty="0">
                <a:solidFill>
                  <a:srgbClr val="211D22"/>
                </a:solidFill>
                <a:latin typeface="Myriad Pro"/>
                <a:cs typeface="Myriad Pro"/>
              </a:rPr>
              <a:t>INFORMÁTICA</a:t>
            </a:r>
            <a:endParaRPr sz="750" dirty="0">
              <a:latin typeface="Myriad Pro"/>
              <a:cs typeface="Myriad Pro"/>
            </a:endParaRPr>
          </a:p>
          <a:p>
            <a:pPr marL="41275">
              <a:lnSpc>
                <a:spcPts val="765"/>
              </a:lnSpc>
            </a:pPr>
            <a:r>
              <a:rPr lang="es-MX" sz="750" b="1" spc="-5" dirty="0">
                <a:solidFill>
                  <a:srgbClr val="211D22"/>
                </a:solidFill>
                <a:latin typeface="Myriad Pro"/>
                <a:cs typeface="Myriad Pro"/>
              </a:rPr>
              <a:t>SEMI</a:t>
            </a:r>
            <a:r>
              <a:rPr sz="750" b="1" spc="-5" dirty="0">
                <a:solidFill>
                  <a:srgbClr val="211D22"/>
                </a:solidFill>
                <a:latin typeface="Myriad Pro"/>
                <a:cs typeface="Myriad Pro"/>
              </a:rPr>
              <a:t>PRESENCIAL</a:t>
            </a:r>
            <a:r>
              <a:rPr lang="es-MX" sz="750" b="1" spc="-5" dirty="0">
                <a:solidFill>
                  <a:srgbClr val="211D22"/>
                </a:solidFill>
                <a:latin typeface="Myriad Pro"/>
                <a:cs typeface="Myriad Pro"/>
              </a:rPr>
              <a:t> Y ONLINE</a:t>
            </a:r>
            <a:endParaRPr sz="750" dirty="0">
              <a:latin typeface="Myriad Pro"/>
              <a:cs typeface="Myriad Pro"/>
            </a:endParaRPr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C6D2D0F5-D4F5-480E-A9E8-080307C93C04}"/>
              </a:ext>
            </a:extLst>
          </p:cNvPr>
          <p:cNvSpPr txBox="1"/>
          <p:nvPr/>
        </p:nvSpPr>
        <p:spPr>
          <a:xfrm>
            <a:off x="6341439" y="5334913"/>
            <a:ext cx="1732507" cy="377190"/>
          </a:xfrm>
          <a:prstGeom prst="rect">
            <a:avLst/>
          </a:prstGeom>
          <a:solidFill>
            <a:schemeClr val="bg1">
              <a:lumMod val="85000"/>
              <a:alpha val="59999"/>
            </a:schemeClr>
          </a:solidFill>
        </p:spPr>
        <p:txBody>
          <a:bodyPr vert="horz" wrap="square" lIns="0" tIns="39369" rIns="0" bIns="0" rtlCol="0">
            <a:spAutoFit/>
          </a:bodyPr>
          <a:lstStyle/>
          <a:p>
            <a:pPr marL="69215" marR="37465">
              <a:lnSpc>
                <a:spcPct val="93900"/>
              </a:lnSpc>
              <a:spcBef>
                <a:spcPts val="309"/>
              </a:spcBef>
            </a:pPr>
            <a:r>
              <a:rPr sz="750" spc="-5" dirty="0">
                <a:solidFill>
                  <a:srgbClr val="211D22"/>
                </a:solidFill>
                <a:latin typeface="Myriad Pro"/>
                <a:cs typeface="Myriad Pro"/>
              </a:rPr>
              <a:t>INGENIERÍA</a:t>
            </a:r>
            <a:r>
              <a:rPr sz="750" spc="-20" dirty="0">
                <a:solidFill>
                  <a:srgbClr val="211D22"/>
                </a:solidFill>
                <a:latin typeface="Myriad Pro"/>
                <a:cs typeface="Myriad Pro"/>
              </a:rPr>
              <a:t> </a:t>
            </a:r>
            <a:r>
              <a:rPr sz="750" spc="-5" dirty="0">
                <a:solidFill>
                  <a:srgbClr val="211D22"/>
                </a:solidFill>
                <a:latin typeface="Myriad Pro"/>
                <a:cs typeface="Myriad Pro"/>
              </a:rPr>
              <a:t>EN</a:t>
            </a:r>
            <a:r>
              <a:rPr sz="750" spc="-15" dirty="0">
                <a:solidFill>
                  <a:srgbClr val="211D22"/>
                </a:solidFill>
                <a:latin typeface="Myriad Pro"/>
                <a:cs typeface="Myriad Pro"/>
              </a:rPr>
              <a:t> </a:t>
            </a:r>
            <a:r>
              <a:rPr sz="750" spc="-10" dirty="0">
                <a:solidFill>
                  <a:srgbClr val="211D22"/>
                </a:solidFill>
                <a:latin typeface="Myriad Pro"/>
                <a:cs typeface="Myriad Pro"/>
              </a:rPr>
              <a:t>INFORMACIÓN </a:t>
            </a:r>
            <a:r>
              <a:rPr sz="750" spc="-145" dirty="0">
                <a:solidFill>
                  <a:srgbClr val="211D22"/>
                </a:solidFill>
                <a:latin typeface="Myriad Pro"/>
                <a:cs typeface="Myriad Pro"/>
              </a:rPr>
              <a:t> </a:t>
            </a:r>
            <a:r>
              <a:rPr sz="750" spc="-5" dirty="0">
                <a:solidFill>
                  <a:srgbClr val="211D22"/>
                </a:solidFill>
                <a:latin typeface="Myriad Pro"/>
                <a:cs typeface="Myriad Pro"/>
              </a:rPr>
              <a:t>Y </a:t>
            </a:r>
            <a:r>
              <a:rPr sz="750" spc="-10" dirty="0">
                <a:solidFill>
                  <a:srgbClr val="211D22"/>
                </a:solidFill>
                <a:latin typeface="Myriad Pro"/>
                <a:cs typeface="Myriad Pro"/>
              </a:rPr>
              <a:t>CONTROL </a:t>
            </a:r>
            <a:r>
              <a:rPr sz="750" spc="-5" dirty="0">
                <a:solidFill>
                  <a:srgbClr val="211D22"/>
                </a:solidFill>
                <a:latin typeface="Myriad Pro"/>
                <a:cs typeface="Myriad Pro"/>
              </a:rPr>
              <a:t>DE GESTIÓN </a:t>
            </a:r>
            <a:r>
              <a:rPr sz="750" dirty="0">
                <a:solidFill>
                  <a:srgbClr val="211D22"/>
                </a:solidFill>
                <a:latin typeface="Myriad Pro"/>
                <a:cs typeface="Myriad Pro"/>
              </a:rPr>
              <a:t> </a:t>
            </a:r>
            <a:r>
              <a:rPr sz="750" b="1" spc="-5" dirty="0">
                <a:solidFill>
                  <a:srgbClr val="211D22"/>
                </a:solidFill>
                <a:latin typeface="Myriad Pro"/>
                <a:cs typeface="Myriad Pro"/>
              </a:rPr>
              <a:t>PRESENCIAL</a:t>
            </a:r>
            <a:r>
              <a:rPr sz="750" b="1" spc="-10" dirty="0">
                <a:solidFill>
                  <a:srgbClr val="211D22"/>
                </a:solidFill>
                <a:latin typeface="Myriad Pro"/>
                <a:cs typeface="Myriad Pro"/>
              </a:rPr>
              <a:t> </a:t>
            </a:r>
            <a:r>
              <a:rPr sz="750" b="1" spc="-5" dirty="0">
                <a:solidFill>
                  <a:srgbClr val="211D22"/>
                </a:solidFill>
                <a:latin typeface="Myriad Pro"/>
                <a:cs typeface="Myriad Pro"/>
              </a:rPr>
              <a:t>Y</a:t>
            </a:r>
            <a:r>
              <a:rPr sz="750" b="1" spc="-10" dirty="0">
                <a:solidFill>
                  <a:srgbClr val="211D22"/>
                </a:solidFill>
                <a:latin typeface="Myriad Pro"/>
                <a:cs typeface="Myriad Pro"/>
              </a:rPr>
              <a:t> </a:t>
            </a:r>
            <a:r>
              <a:rPr sz="750" b="1" spc="-5" dirty="0">
                <a:solidFill>
                  <a:srgbClr val="211D22"/>
                </a:solidFill>
                <a:latin typeface="Myriad Pro"/>
                <a:cs typeface="Myriad Pro"/>
              </a:rPr>
              <a:t>ONLINE</a:t>
            </a:r>
            <a:endParaRPr sz="750" dirty="0">
              <a:latin typeface="Myriad Pro"/>
              <a:cs typeface="Myriad Pro"/>
            </a:endParaRP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id="{79C8DD4A-3D65-4B26-8BC3-9BE56399F44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24206" y="0"/>
            <a:ext cx="1619792" cy="127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70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2">
            <a:extLst>
              <a:ext uri="{FF2B5EF4-FFF2-40B4-BE49-F238E27FC236}">
                <a16:creationId xmlns:a16="http://schemas.microsoft.com/office/drawing/2014/main" id="{7BBFD68A-8ADA-48FA-ACFF-A87BCFE2D459}"/>
              </a:ext>
            </a:extLst>
          </p:cNvPr>
          <p:cNvSpPr/>
          <p:nvPr/>
        </p:nvSpPr>
        <p:spPr>
          <a:xfrm>
            <a:off x="-28437" y="2994596"/>
            <a:ext cx="9172435" cy="922906"/>
          </a:xfrm>
          <a:custGeom>
            <a:avLst/>
            <a:gdLst/>
            <a:ahLst/>
            <a:cxnLst/>
            <a:rect l="l" t="t" r="r" b="b"/>
            <a:pathLst>
              <a:path w="10058400" h="1325879">
                <a:moveTo>
                  <a:pt x="10058400" y="0"/>
                </a:moveTo>
                <a:lnTo>
                  <a:pt x="0" y="0"/>
                </a:lnTo>
                <a:lnTo>
                  <a:pt x="0" y="1325816"/>
                </a:lnTo>
                <a:lnTo>
                  <a:pt x="10058400" y="1325816"/>
                </a:lnTo>
                <a:lnTo>
                  <a:pt x="10058400" y="0"/>
                </a:lnTo>
                <a:close/>
              </a:path>
            </a:pathLst>
          </a:custGeom>
          <a:solidFill>
            <a:srgbClr val="D0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">
            <a:extLst>
              <a:ext uri="{FF2B5EF4-FFF2-40B4-BE49-F238E27FC236}">
                <a16:creationId xmlns:a16="http://schemas.microsoft.com/office/drawing/2014/main" id="{C033DDA2-55BB-401A-8A40-3015131FB8AF}"/>
              </a:ext>
            </a:extLst>
          </p:cNvPr>
          <p:cNvGrpSpPr/>
          <p:nvPr/>
        </p:nvGrpSpPr>
        <p:grpSpPr>
          <a:xfrm>
            <a:off x="-10512" y="6160226"/>
            <a:ext cx="9154512" cy="700494"/>
            <a:chOff x="25408" y="7005241"/>
            <a:chExt cx="10033000" cy="767715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D2C72B3C-F822-4E4D-845F-5195ECBA0981}"/>
                </a:ext>
              </a:extLst>
            </p:cNvPr>
            <p:cNvSpPr/>
            <p:nvPr/>
          </p:nvSpPr>
          <p:spPr>
            <a:xfrm>
              <a:off x="25412" y="7265200"/>
              <a:ext cx="10033000" cy="507365"/>
            </a:xfrm>
            <a:custGeom>
              <a:avLst/>
              <a:gdLst/>
              <a:ahLst/>
              <a:cxnLst/>
              <a:rect l="l" t="t" r="r" b="b"/>
              <a:pathLst>
                <a:path w="10033000" h="507365">
                  <a:moveTo>
                    <a:pt x="10032987" y="0"/>
                  </a:moveTo>
                  <a:lnTo>
                    <a:pt x="0" y="0"/>
                  </a:lnTo>
                  <a:lnTo>
                    <a:pt x="0" y="507199"/>
                  </a:lnTo>
                  <a:lnTo>
                    <a:pt x="10032987" y="507199"/>
                  </a:lnTo>
                  <a:lnTo>
                    <a:pt x="10032987" y="0"/>
                  </a:lnTo>
                  <a:close/>
                </a:path>
              </a:pathLst>
            </a:custGeom>
            <a:solidFill>
              <a:srgbClr val="192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3968AD42-9ADA-4F20-B19A-2121E1EEB0F3}"/>
                </a:ext>
              </a:extLst>
            </p:cNvPr>
            <p:cNvSpPr/>
            <p:nvPr/>
          </p:nvSpPr>
          <p:spPr>
            <a:xfrm>
              <a:off x="25408" y="7005241"/>
              <a:ext cx="6013450" cy="456565"/>
            </a:xfrm>
            <a:custGeom>
              <a:avLst/>
              <a:gdLst/>
              <a:ahLst/>
              <a:cxnLst/>
              <a:rect l="l" t="t" r="r" b="b"/>
              <a:pathLst>
                <a:path w="6013450" h="456565">
                  <a:moveTo>
                    <a:pt x="5845886" y="0"/>
                  </a:moveTo>
                  <a:lnTo>
                    <a:pt x="0" y="0"/>
                  </a:lnTo>
                  <a:lnTo>
                    <a:pt x="0" y="456450"/>
                  </a:lnTo>
                  <a:lnTo>
                    <a:pt x="6013069" y="456450"/>
                  </a:lnTo>
                  <a:lnTo>
                    <a:pt x="5845886" y="0"/>
                  </a:lnTo>
                  <a:close/>
                </a:path>
              </a:pathLst>
            </a:custGeom>
            <a:solidFill>
              <a:srgbClr val="19212F">
                <a:alpha val="3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7">
            <a:extLst>
              <a:ext uri="{FF2B5EF4-FFF2-40B4-BE49-F238E27FC236}">
                <a16:creationId xmlns:a16="http://schemas.microsoft.com/office/drawing/2014/main" id="{BBFF4BCA-1867-4203-9ECF-DC10B97E7F32}"/>
              </a:ext>
            </a:extLst>
          </p:cNvPr>
          <p:cNvSpPr/>
          <p:nvPr/>
        </p:nvSpPr>
        <p:spPr>
          <a:xfrm>
            <a:off x="0" y="-5389"/>
            <a:ext cx="9144000" cy="520065"/>
          </a:xfrm>
          <a:custGeom>
            <a:avLst/>
            <a:gdLst/>
            <a:ahLst/>
            <a:cxnLst/>
            <a:rect l="l" t="t" r="r" b="b"/>
            <a:pathLst>
              <a:path w="8398510" h="520065">
                <a:moveTo>
                  <a:pt x="0" y="519912"/>
                </a:moveTo>
                <a:lnTo>
                  <a:pt x="8398230" y="519912"/>
                </a:lnTo>
                <a:lnTo>
                  <a:pt x="8398230" y="0"/>
                </a:lnTo>
                <a:lnTo>
                  <a:pt x="0" y="0"/>
                </a:lnTo>
                <a:lnTo>
                  <a:pt x="0" y="519912"/>
                </a:lnTo>
                <a:close/>
              </a:path>
            </a:pathLst>
          </a:custGeom>
          <a:solidFill>
            <a:srgbClr val="0D1829">
              <a:alpha val="30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E2094718-53F8-4832-BA99-562E8D64F90C}"/>
              </a:ext>
            </a:extLst>
          </p:cNvPr>
          <p:cNvSpPr txBox="1">
            <a:spLocks/>
          </p:cNvSpPr>
          <p:nvPr/>
        </p:nvSpPr>
        <p:spPr>
          <a:xfrm>
            <a:off x="180326" y="655452"/>
            <a:ext cx="6403354" cy="6889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955"/>
              </a:lnSpc>
              <a:spcBef>
                <a:spcPts val="100"/>
              </a:spcBef>
            </a:pPr>
            <a:r>
              <a:rPr lang="es-419" sz="3200" spc="-80" dirty="0"/>
              <a:t>FACULTAD</a:t>
            </a:r>
            <a:r>
              <a:rPr lang="es-419" sz="3200" spc="-45" dirty="0"/>
              <a:t> </a:t>
            </a:r>
            <a:r>
              <a:rPr lang="es-419" sz="3200" dirty="0"/>
              <a:t>DE</a:t>
            </a:r>
            <a:r>
              <a:rPr lang="es-419" sz="3200" spc="-45" dirty="0"/>
              <a:t> ECONOMÍA Y NEGOCIOS</a:t>
            </a:r>
            <a:endParaRPr lang="es-419" sz="3200" dirty="0"/>
          </a:p>
          <a:p>
            <a:pPr marL="12700">
              <a:lnSpc>
                <a:spcPts val="2475"/>
              </a:lnSpc>
            </a:pPr>
            <a:r>
              <a:rPr lang="es-419" sz="1600" b="1" dirty="0">
                <a:latin typeface="Myriad Pro"/>
                <a:cs typeface="Myriad Pro"/>
              </a:rPr>
              <a:t>NUESTRAS</a:t>
            </a:r>
            <a:r>
              <a:rPr lang="es-419" sz="1600" b="1" spc="-20" dirty="0">
                <a:latin typeface="Myriad Pro"/>
                <a:cs typeface="Myriad Pro"/>
              </a:rPr>
              <a:t> </a:t>
            </a:r>
            <a:r>
              <a:rPr lang="es-419" sz="1600" b="1" dirty="0">
                <a:latin typeface="Myriad Pro"/>
                <a:cs typeface="Myriad Pro"/>
              </a:rPr>
              <a:t>CARRERAS</a:t>
            </a:r>
            <a:endParaRPr lang="es-419" sz="1600" dirty="0">
              <a:latin typeface="Myriad Pro"/>
              <a:cs typeface="Myriad Pro"/>
            </a:endParaRP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id="{79C8DD4A-3D65-4B26-8BC3-9BE56399F4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4206" y="0"/>
            <a:ext cx="1619792" cy="1277583"/>
          </a:xfrm>
          <a:prstGeom prst="rect">
            <a:avLst/>
          </a:prstGeom>
        </p:spPr>
      </p:pic>
      <p:sp>
        <p:nvSpPr>
          <p:cNvPr id="23" name="object 11">
            <a:extLst>
              <a:ext uri="{FF2B5EF4-FFF2-40B4-BE49-F238E27FC236}">
                <a16:creationId xmlns:a16="http://schemas.microsoft.com/office/drawing/2014/main" id="{E5F24165-613F-4A97-975E-328DA606C593}"/>
              </a:ext>
            </a:extLst>
          </p:cNvPr>
          <p:cNvSpPr txBox="1"/>
          <p:nvPr/>
        </p:nvSpPr>
        <p:spPr>
          <a:xfrm>
            <a:off x="3735730" y="4619419"/>
            <a:ext cx="1662036" cy="702756"/>
          </a:xfrm>
          <a:prstGeom prst="rect">
            <a:avLst/>
          </a:prstGeom>
          <a:solidFill>
            <a:srgbClr val="D0CFCF"/>
          </a:solidFill>
        </p:spPr>
        <p:txBody>
          <a:bodyPr vert="horz" wrap="square" lIns="0" tIns="48260" rIns="0" bIns="0" rtlCol="0">
            <a:spAutoFit/>
          </a:bodyPr>
          <a:lstStyle/>
          <a:p>
            <a:pPr marL="118745" marR="232410" indent="-10795">
              <a:lnSpc>
                <a:spcPts val="790"/>
              </a:lnSpc>
              <a:spcBef>
                <a:spcPts val="380"/>
              </a:spcBef>
            </a:pPr>
            <a:r>
              <a:rPr sz="750" spc="-5" dirty="0">
                <a:latin typeface="Myriad Pro"/>
                <a:cs typeface="Myriad Pro"/>
              </a:rPr>
              <a:t>INGENIERÍA</a:t>
            </a:r>
            <a:r>
              <a:rPr sz="750" spc="-30" dirty="0">
                <a:latin typeface="Myriad Pro"/>
                <a:cs typeface="Myriad Pro"/>
              </a:rPr>
              <a:t> </a:t>
            </a:r>
            <a:r>
              <a:rPr sz="750" spc="-5" dirty="0">
                <a:latin typeface="Myriad Pro"/>
                <a:cs typeface="Myriad Pro"/>
              </a:rPr>
              <a:t>EN</a:t>
            </a:r>
            <a:r>
              <a:rPr sz="750" spc="-30" dirty="0">
                <a:latin typeface="Myriad Pro"/>
                <a:cs typeface="Myriad Pro"/>
              </a:rPr>
              <a:t> </a:t>
            </a:r>
            <a:r>
              <a:rPr sz="750" spc="-5" dirty="0">
                <a:latin typeface="Myriad Pro"/>
                <a:cs typeface="Myriad Pro"/>
              </a:rPr>
              <a:t>ADMINISTRACIÓN </a:t>
            </a:r>
            <a:r>
              <a:rPr sz="750" spc="-140" dirty="0">
                <a:latin typeface="Myriad Pro"/>
                <a:cs typeface="Myriad Pro"/>
              </a:rPr>
              <a:t> </a:t>
            </a:r>
            <a:r>
              <a:rPr sz="750" spc="-5" dirty="0">
                <a:latin typeface="Myriad Pro"/>
                <a:cs typeface="Myriad Pro"/>
              </a:rPr>
              <a:t>DE</a:t>
            </a:r>
            <a:r>
              <a:rPr sz="750" spc="-10" dirty="0">
                <a:latin typeface="Myriad Pro"/>
                <a:cs typeface="Myriad Pro"/>
              </a:rPr>
              <a:t> </a:t>
            </a:r>
            <a:r>
              <a:rPr sz="750" spc="-5" dirty="0">
                <a:latin typeface="Myriad Pro"/>
                <a:cs typeface="Myriad Pro"/>
              </a:rPr>
              <a:t>EMPRESAS</a:t>
            </a:r>
            <a:endParaRPr sz="750" dirty="0">
              <a:latin typeface="Myriad Pro"/>
              <a:cs typeface="Myriad Pro"/>
            </a:endParaRPr>
          </a:p>
          <a:p>
            <a:pPr marL="114300">
              <a:lnSpc>
                <a:spcPts val="850"/>
              </a:lnSpc>
            </a:pPr>
            <a:r>
              <a:rPr sz="750" b="1" spc="-5" dirty="0">
                <a:latin typeface="Myriad Pro"/>
                <a:cs typeface="Myriad Pro"/>
              </a:rPr>
              <a:t>PRESENCIAL</a:t>
            </a:r>
            <a:r>
              <a:rPr sz="750" b="1" spc="-25" dirty="0">
                <a:latin typeface="Myriad Pro"/>
                <a:cs typeface="Myriad Pro"/>
              </a:rPr>
              <a:t> </a:t>
            </a:r>
            <a:r>
              <a:rPr sz="750" b="1" spc="-5" dirty="0">
                <a:latin typeface="Myriad Pro"/>
                <a:cs typeface="Myriad Pro"/>
              </a:rPr>
              <a:t>Y</a:t>
            </a:r>
            <a:r>
              <a:rPr sz="750" b="1" spc="-25" dirty="0">
                <a:latin typeface="Myriad Pro"/>
                <a:cs typeface="Myriad Pro"/>
              </a:rPr>
              <a:t> </a:t>
            </a:r>
            <a:r>
              <a:rPr sz="750" b="1" spc="-5" dirty="0">
                <a:latin typeface="Myriad Pro"/>
                <a:cs typeface="Myriad Pro"/>
              </a:rPr>
              <a:t>ONLINE</a:t>
            </a:r>
            <a:endParaRPr lang="es-MX" sz="750" b="1" spc="-5" dirty="0">
              <a:latin typeface="Myriad Pro"/>
              <a:cs typeface="Myriad Pro"/>
            </a:endParaRPr>
          </a:p>
          <a:p>
            <a:pPr marL="114300">
              <a:lnSpc>
                <a:spcPts val="850"/>
              </a:lnSpc>
            </a:pPr>
            <a:endParaRPr lang="es-MX" sz="750" b="1" spc="-5" dirty="0">
              <a:solidFill>
                <a:srgbClr val="FF0000"/>
              </a:solidFill>
              <a:latin typeface="Myriad Pro"/>
              <a:cs typeface="Myriad Pro"/>
            </a:endParaRPr>
          </a:p>
          <a:p>
            <a:pPr marL="114300">
              <a:lnSpc>
                <a:spcPts val="850"/>
              </a:lnSpc>
            </a:pPr>
            <a:r>
              <a:rPr lang="es-MX" sz="750" b="1" spc="-5" dirty="0">
                <a:solidFill>
                  <a:srgbClr val="FF0000"/>
                </a:solidFill>
                <a:latin typeface="Myriad Pro"/>
                <a:cs typeface="Myriad Pro"/>
              </a:rPr>
              <a:t>OFERTA  AIEP </a:t>
            </a:r>
            <a:endParaRPr sz="750" dirty="0">
              <a:solidFill>
                <a:srgbClr val="FF0000"/>
              </a:solidFill>
              <a:latin typeface="Myriad Pro"/>
              <a:cs typeface="Myriad Pro"/>
            </a:endParaRPr>
          </a:p>
        </p:txBody>
      </p:sp>
      <p:pic>
        <p:nvPicPr>
          <p:cNvPr id="25" name="object 13">
            <a:extLst>
              <a:ext uri="{FF2B5EF4-FFF2-40B4-BE49-F238E27FC236}">
                <a16:creationId xmlns:a16="http://schemas.microsoft.com/office/drawing/2014/main" id="{F00A3842-BCAB-41D4-821A-B33ECA8725A2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474" y="2081223"/>
            <a:ext cx="1662036" cy="2535821"/>
          </a:xfrm>
          <a:prstGeom prst="rect">
            <a:avLst/>
          </a:prstGeom>
        </p:spPr>
      </p:pic>
      <p:pic>
        <p:nvPicPr>
          <p:cNvPr id="33" name="object 14">
            <a:extLst>
              <a:ext uri="{FF2B5EF4-FFF2-40B4-BE49-F238E27FC236}">
                <a16:creationId xmlns:a16="http://schemas.microsoft.com/office/drawing/2014/main" id="{8A5E0701-7E2E-497F-93C4-E65B54DC9C4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730" y="2081236"/>
            <a:ext cx="1662036" cy="2524912"/>
          </a:xfrm>
          <a:prstGeom prst="rect">
            <a:avLst/>
          </a:prstGeom>
        </p:spPr>
      </p:pic>
      <p:pic>
        <p:nvPicPr>
          <p:cNvPr id="34" name="object 15">
            <a:extLst>
              <a:ext uri="{FF2B5EF4-FFF2-40B4-BE49-F238E27FC236}">
                <a16:creationId xmlns:a16="http://schemas.microsoft.com/office/drawing/2014/main" id="{EA30E2C5-2EBF-463A-85D1-774F8073D140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360" y="2085086"/>
            <a:ext cx="1662036" cy="2528097"/>
          </a:xfrm>
          <a:prstGeom prst="rect">
            <a:avLst/>
          </a:prstGeom>
        </p:spPr>
      </p:pic>
      <p:sp>
        <p:nvSpPr>
          <p:cNvPr id="35" name="object 16">
            <a:extLst>
              <a:ext uri="{FF2B5EF4-FFF2-40B4-BE49-F238E27FC236}">
                <a16:creationId xmlns:a16="http://schemas.microsoft.com/office/drawing/2014/main" id="{6EE05FB2-8709-493F-8654-34D37BBF1F99}"/>
              </a:ext>
            </a:extLst>
          </p:cNvPr>
          <p:cNvSpPr txBox="1"/>
          <p:nvPr/>
        </p:nvSpPr>
        <p:spPr>
          <a:xfrm>
            <a:off x="1381810" y="4650471"/>
            <a:ext cx="1663700" cy="436880"/>
          </a:xfrm>
          <a:prstGeom prst="rect">
            <a:avLst/>
          </a:prstGeom>
          <a:solidFill>
            <a:srgbClr val="D0CFCF"/>
          </a:solidFill>
        </p:spPr>
        <p:txBody>
          <a:bodyPr vert="horz" wrap="square" lIns="0" tIns="24765" rIns="0" bIns="0" rtlCol="0">
            <a:spAutoFit/>
          </a:bodyPr>
          <a:lstStyle/>
          <a:p>
            <a:pPr marL="88900">
              <a:lnSpc>
                <a:spcPts val="875"/>
              </a:lnSpc>
              <a:spcBef>
                <a:spcPts val="195"/>
              </a:spcBef>
            </a:pPr>
            <a:r>
              <a:rPr sz="750" spc="-5" dirty="0">
                <a:solidFill>
                  <a:srgbClr val="211D22"/>
                </a:solidFill>
                <a:latin typeface="Myriad Pro"/>
                <a:cs typeface="Myriad Pro"/>
              </a:rPr>
              <a:t>INGENIERÍA</a:t>
            </a:r>
            <a:r>
              <a:rPr sz="750" spc="-25" dirty="0">
                <a:solidFill>
                  <a:srgbClr val="211D22"/>
                </a:solidFill>
                <a:latin typeface="Myriad Pro"/>
                <a:cs typeface="Myriad Pro"/>
              </a:rPr>
              <a:t> </a:t>
            </a:r>
            <a:r>
              <a:rPr sz="750" spc="-5" dirty="0">
                <a:solidFill>
                  <a:srgbClr val="211D22"/>
                </a:solidFill>
                <a:latin typeface="Myriad Pro"/>
                <a:cs typeface="Myriad Pro"/>
              </a:rPr>
              <a:t>EN</a:t>
            </a:r>
            <a:r>
              <a:rPr sz="750" spc="-20" dirty="0">
                <a:solidFill>
                  <a:srgbClr val="211D22"/>
                </a:solidFill>
                <a:latin typeface="Myriad Pro"/>
                <a:cs typeface="Myriad Pro"/>
              </a:rPr>
              <a:t> </a:t>
            </a:r>
            <a:r>
              <a:rPr sz="750" spc="-5" dirty="0">
                <a:solidFill>
                  <a:srgbClr val="211D22"/>
                </a:solidFill>
                <a:latin typeface="Myriad Pro"/>
                <a:cs typeface="Myriad Pro"/>
              </a:rPr>
              <a:t>COMERCIAL</a:t>
            </a:r>
            <a:endParaRPr sz="750" dirty="0">
              <a:latin typeface="Myriad Pro"/>
              <a:cs typeface="Myriad Pro"/>
            </a:endParaRPr>
          </a:p>
          <a:p>
            <a:pPr marL="95250">
              <a:lnSpc>
                <a:spcPts val="875"/>
              </a:lnSpc>
            </a:pPr>
            <a:r>
              <a:rPr sz="750" b="1" spc="-5" dirty="0">
                <a:solidFill>
                  <a:srgbClr val="211D22"/>
                </a:solidFill>
                <a:latin typeface="Myriad Pro"/>
                <a:cs typeface="Myriad Pro"/>
              </a:rPr>
              <a:t>PRESENCIAL</a:t>
            </a:r>
            <a:r>
              <a:rPr sz="750" b="1" spc="-25" dirty="0">
                <a:solidFill>
                  <a:srgbClr val="211D22"/>
                </a:solidFill>
                <a:latin typeface="Myriad Pro"/>
                <a:cs typeface="Myriad Pro"/>
              </a:rPr>
              <a:t> </a:t>
            </a:r>
            <a:r>
              <a:rPr sz="750" b="1" spc="-5" dirty="0">
                <a:solidFill>
                  <a:srgbClr val="211D22"/>
                </a:solidFill>
                <a:latin typeface="Myriad Pro"/>
                <a:cs typeface="Myriad Pro"/>
              </a:rPr>
              <a:t>Y</a:t>
            </a:r>
            <a:r>
              <a:rPr sz="750" b="1" spc="-25" dirty="0">
                <a:solidFill>
                  <a:srgbClr val="211D22"/>
                </a:solidFill>
                <a:latin typeface="Myriad Pro"/>
                <a:cs typeface="Myriad Pro"/>
              </a:rPr>
              <a:t> </a:t>
            </a:r>
            <a:r>
              <a:rPr sz="750" b="1" spc="-5" dirty="0">
                <a:solidFill>
                  <a:srgbClr val="211D22"/>
                </a:solidFill>
                <a:latin typeface="Myriad Pro"/>
                <a:cs typeface="Myriad Pro"/>
              </a:rPr>
              <a:t>ONLINE</a:t>
            </a:r>
            <a:endParaRPr sz="750" dirty="0">
              <a:latin typeface="Myriad Pro"/>
              <a:cs typeface="Myriad Pro"/>
            </a:endParaRPr>
          </a:p>
        </p:txBody>
      </p:sp>
      <p:sp>
        <p:nvSpPr>
          <p:cNvPr id="36" name="object 17">
            <a:extLst>
              <a:ext uri="{FF2B5EF4-FFF2-40B4-BE49-F238E27FC236}">
                <a16:creationId xmlns:a16="http://schemas.microsoft.com/office/drawing/2014/main" id="{9581E0D1-EC4B-474E-AE44-B5F5AB23BE76}"/>
              </a:ext>
            </a:extLst>
          </p:cNvPr>
          <p:cNvSpPr txBox="1"/>
          <p:nvPr/>
        </p:nvSpPr>
        <p:spPr>
          <a:xfrm>
            <a:off x="5954610" y="4650471"/>
            <a:ext cx="1663700" cy="610424"/>
          </a:xfrm>
          <a:prstGeom prst="rect">
            <a:avLst/>
          </a:prstGeom>
          <a:solidFill>
            <a:srgbClr val="D0CFCF"/>
          </a:solidFill>
        </p:spPr>
        <p:txBody>
          <a:bodyPr vert="horz" wrap="square" lIns="0" tIns="33020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260"/>
              </a:spcBef>
            </a:pPr>
            <a:r>
              <a:rPr sz="750" spc="-5" dirty="0">
                <a:latin typeface="Myriad Pro"/>
                <a:cs typeface="Myriad Pro"/>
              </a:rPr>
              <a:t>CONTADOR</a:t>
            </a:r>
            <a:r>
              <a:rPr sz="750" spc="-35" dirty="0">
                <a:latin typeface="Myriad Pro"/>
                <a:cs typeface="Myriad Pro"/>
              </a:rPr>
              <a:t> </a:t>
            </a:r>
            <a:r>
              <a:rPr sz="750" spc="-5" dirty="0">
                <a:latin typeface="Myriad Pro"/>
                <a:cs typeface="Myriad Pro"/>
              </a:rPr>
              <a:t>AUDITOR</a:t>
            </a:r>
            <a:endParaRPr sz="750" dirty="0">
              <a:latin typeface="Myriad Pro"/>
              <a:cs typeface="Myriad Pro"/>
            </a:endParaRPr>
          </a:p>
          <a:p>
            <a:pPr marL="85725">
              <a:lnSpc>
                <a:spcPct val="100000"/>
              </a:lnSpc>
              <a:spcBef>
                <a:spcPts val="5"/>
              </a:spcBef>
            </a:pPr>
            <a:r>
              <a:rPr sz="750" b="1" spc="-5" dirty="0">
                <a:latin typeface="Myriad Pro"/>
                <a:cs typeface="Myriad Pro"/>
              </a:rPr>
              <a:t>PRESENCIAL</a:t>
            </a:r>
            <a:r>
              <a:rPr sz="750" b="1" spc="-25" dirty="0">
                <a:latin typeface="Myriad Pro"/>
                <a:cs typeface="Myriad Pro"/>
              </a:rPr>
              <a:t> </a:t>
            </a:r>
            <a:r>
              <a:rPr sz="750" b="1" spc="-5" dirty="0">
                <a:latin typeface="Myriad Pro"/>
                <a:cs typeface="Myriad Pro"/>
              </a:rPr>
              <a:t>Y</a:t>
            </a:r>
            <a:r>
              <a:rPr sz="750" b="1" spc="-25" dirty="0">
                <a:latin typeface="Myriad Pro"/>
                <a:cs typeface="Myriad Pro"/>
              </a:rPr>
              <a:t> </a:t>
            </a:r>
            <a:r>
              <a:rPr sz="750" b="1" spc="-5" dirty="0">
                <a:latin typeface="Myriad Pro"/>
                <a:cs typeface="Myriad Pro"/>
              </a:rPr>
              <a:t>ONLINE</a:t>
            </a:r>
            <a:endParaRPr lang="es-MX" sz="750" b="1" spc="-5" dirty="0">
              <a:latin typeface="Myriad Pro"/>
              <a:cs typeface="Myriad Pro"/>
            </a:endParaRPr>
          </a:p>
          <a:p>
            <a:pPr marL="85725">
              <a:lnSpc>
                <a:spcPct val="100000"/>
              </a:lnSpc>
              <a:spcBef>
                <a:spcPts val="5"/>
              </a:spcBef>
            </a:pPr>
            <a:endParaRPr lang="es-MX" sz="750" b="1" spc="-5" dirty="0">
              <a:solidFill>
                <a:srgbClr val="FF0000"/>
              </a:solidFill>
              <a:latin typeface="Myriad Pro"/>
              <a:cs typeface="Myriad Pro"/>
            </a:endParaRPr>
          </a:p>
          <a:p>
            <a:pPr marL="85725">
              <a:lnSpc>
                <a:spcPct val="100000"/>
              </a:lnSpc>
              <a:spcBef>
                <a:spcPts val="5"/>
              </a:spcBef>
            </a:pPr>
            <a:endParaRPr lang="es-MX" sz="750" b="1" spc="-5" dirty="0">
              <a:solidFill>
                <a:srgbClr val="FF0000"/>
              </a:solidFill>
              <a:latin typeface="Myriad Pro"/>
              <a:cs typeface="Myriad Pro"/>
            </a:endParaRPr>
          </a:p>
          <a:p>
            <a:pPr marL="85725">
              <a:lnSpc>
                <a:spcPct val="100000"/>
              </a:lnSpc>
              <a:spcBef>
                <a:spcPts val="5"/>
              </a:spcBef>
            </a:pPr>
            <a:r>
              <a:rPr lang="es-MX" sz="750" b="1" spc="-5" dirty="0">
                <a:solidFill>
                  <a:srgbClr val="FF0000"/>
                </a:solidFill>
                <a:latin typeface="Myriad Pro"/>
                <a:cs typeface="Myriad Pro"/>
              </a:rPr>
              <a:t>OFERTA AIEP</a:t>
            </a:r>
            <a:endParaRPr sz="750" dirty="0">
              <a:solidFill>
                <a:srgbClr val="FF0000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07360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2">
            <a:extLst>
              <a:ext uri="{FF2B5EF4-FFF2-40B4-BE49-F238E27FC236}">
                <a16:creationId xmlns:a16="http://schemas.microsoft.com/office/drawing/2014/main" id="{7BBFD68A-8ADA-48FA-ACFF-A87BCFE2D459}"/>
              </a:ext>
            </a:extLst>
          </p:cNvPr>
          <p:cNvSpPr/>
          <p:nvPr/>
        </p:nvSpPr>
        <p:spPr>
          <a:xfrm>
            <a:off x="-28437" y="2994596"/>
            <a:ext cx="9172435" cy="922906"/>
          </a:xfrm>
          <a:custGeom>
            <a:avLst/>
            <a:gdLst/>
            <a:ahLst/>
            <a:cxnLst/>
            <a:rect l="l" t="t" r="r" b="b"/>
            <a:pathLst>
              <a:path w="10058400" h="1325879">
                <a:moveTo>
                  <a:pt x="10058400" y="0"/>
                </a:moveTo>
                <a:lnTo>
                  <a:pt x="0" y="0"/>
                </a:lnTo>
                <a:lnTo>
                  <a:pt x="0" y="1325816"/>
                </a:lnTo>
                <a:lnTo>
                  <a:pt x="10058400" y="1325816"/>
                </a:lnTo>
                <a:lnTo>
                  <a:pt x="10058400" y="0"/>
                </a:lnTo>
                <a:close/>
              </a:path>
            </a:pathLst>
          </a:custGeom>
          <a:solidFill>
            <a:srgbClr val="D0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">
            <a:extLst>
              <a:ext uri="{FF2B5EF4-FFF2-40B4-BE49-F238E27FC236}">
                <a16:creationId xmlns:a16="http://schemas.microsoft.com/office/drawing/2014/main" id="{C033DDA2-55BB-401A-8A40-3015131FB8AF}"/>
              </a:ext>
            </a:extLst>
          </p:cNvPr>
          <p:cNvGrpSpPr/>
          <p:nvPr/>
        </p:nvGrpSpPr>
        <p:grpSpPr>
          <a:xfrm>
            <a:off x="-10512" y="6160226"/>
            <a:ext cx="9154512" cy="700494"/>
            <a:chOff x="25408" y="7005241"/>
            <a:chExt cx="10033000" cy="767715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D2C72B3C-F822-4E4D-845F-5195ECBA0981}"/>
                </a:ext>
              </a:extLst>
            </p:cNvPr>
            <p:cNvSpPr/>
            <p:nvPr/>
          </p:nvSpPr>
          <p:spPr>
            <a:xfrm>
              <a:off x="25412" y="7265200"/>
              <a:ext cx="10033000" cy="507365"/>
            </a:xfrm>
            <a:custGeom>
              <a:avLst/>
              <a:gdLst/>
              <a:ahLst/>
              <a:cxnLst/>
              <a:rect l="l" t="t" r="r" b="b"/>
              <a:pathLst>
                <a:path w="10033000" h="507365">
                  <a:moveTo>
                    <a:pt x="10032987" y="0"/>
                  </a:moveTo>
                  <a:lnTo>
                    <a:pt x="0" y="0"/>
                  </a:lnTo>
                  <a:lnTo>
                    <a:pt x="0" y="507199"/>
                  </a:lnTo>
                  <a:lnTo>
                    <a:pt x="10032987" y="507199"/>
                  </a:lnTo>
                  <a:lnTo>
                    <a:pt x="10032987" y="0"/>
                  </a:lnTo>
                  <a:close/>
                </a:path>
              </a:pathLst>
            </a:custGeom>
            <a:solidFill>
              <a:srgbClr val="192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3968AD42-9ADA-4F20-B19A-2121E1EEB0F3}"/>
                </a:ext>
              </a:extLst>
            </p:cNvPr>
            <p:cNvSpPr/>
            <p:nvPr/>
          </p:nvSpPr>
          <p:spPr>
            <a:xfrm>
              <a:off x="25408" y="7005241"/>
              <a:ext cx="6013450" cy="456565"/>
            </a:xfrm>
            <a:custGeom>
              <a:avLst/>
              <a:gdLst/>
              <a:ahLst/>
              <a:cxnLst/>
              <a:rect l="l" t="t" r="r" b="b"/>
              <a:pathLst>
                <a:path w="6013450" h="456565">
                  <a:moveTo>
                    <a:pt x="5845886" y="0"/>
                  </a:moveTo>
                  <a:lnTo>
                    <a:pt x="0" y="0"/>
                  </a:lnTo>
                  <a:lnTo>
                    <a:pt x="0" y="456450"/>
                  </a:lnTo>
                  <a:lnTo>
                    <a:pt x="6013069" y="456450"/>
                  </a:lnTo>
                  <a:lnTo>
                    <a:pt x="5845886" y="0"/>
                  </a:lnTo>
                  <a:close/>
                </a:path>
              </a:pathLst>
            </a:custGeom>
            <a:solidFill>
              <a:srgbClr val="19212F">
                <a:alpha val="3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7">
            <a:extLst>
              <a:ext uri="{FF2B5EF4-FFF2-40B4-BE49-F238E27FC236}">
                <a16:creationId xmlns:a16="http://schemas.microsoft.com/office/drawing/2014/main" id="{BBFF4BCA-1867-4203-9ECF-DC10B97E7F32}"/>
              </a:ext>
            </a:extLst>
          </p:cNvPr>
          <p:cNvSpPr/>
          <p:nvPr/>
        </p:nvSpPr>
        <p:spPr>
          <a:xfrm>
            <a:off x="0" y="-5389"/>
            <a:ext cx="9144000" cy="520065"/>
          </a:xfrm>
          <a:custGeom>
            <a:avLst/>
            <a:gdLst/>
            <a:ahLst/>
            <a:cxnLst/>
            <a:rect l="l" t="t" r="r" b="b"/>
            <a:pathLst>
              <a:path w="8398510" h="520065">
                <a:moveTo>
                  <a:pt x="0" y="519912"/>
                </a:moveTo>
                <a:lnTo>
                  <a:pt x="8398230" y="519912"/>
                </a:lnTo>
                <a:lnTo>
                  <a:pt x="8398230" y="0"/>
                </a:lnTo>
                <a:lnTo>
                  <a:pt x="0" y="0"/>
                </a:lnTo>
                <a:lnTo>
                  <a:pt x="0" y="519912"/>
                </a:lnTo>
                <a:close/>
              </a:path>
            </a:pathLst>
          </a:custGeom>
          <a:solidFill>
            <a:srgbClr val="0D1829">
              <a:alpha val="30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E2094718-53F8-4832-BA99-562E8D64F90C}"/>
              </a:ext>
            </a:extLst>
          </p:cNvPr>
          <p:cNvSpPr txBox="1">
            <a:spLocks/>
          </p:cNvSpPr>
          <p:nvPr/>
        </p:nvSpPr>
        <p:spPr>
          <a:xfrm>
            <a:off x="180326" y="655452"/>
            <a:ext cx="6403354" cy="10736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955"/>
              </a:lnSpc>
              <a:spcBef>
                <a:spcPts val="100"/>
              </a:spcBef>
            </a:pPr>
            <a:r>
              <a:rPr lang="es-419" sz="3200" spc="-80" dirty="0"/>
              <a:t>FACULTAD</a:t>
            </a:r>
            <a:r>
              <a:rPr lang="es-419" sz="3200" spc="-45" dirty="0"/>
              <a:t> </a:t>
            </a:r>
            <a:r>
              <a:rPr lang="es-419" sz="3200" dirty="0"/>
              <a:t>DE</a:t>
            </a:r>
            <a:r>
              <a:rPr lang="es-419" sz="3200" spc="-45" dirty="0"/>
              <a:t> EDUCACIÓN Y CIENCIAS SOCIALES</a:t>
            </a:r>
            <a:endParaRPr lang="es-419" sz="3200" dirty="0"/>
          </a:p>
          <a:p>
            <a:pPr marL="12700">
              <a:lnSpc>
                <a:spcPts val="2475"/>
              </a:lnSpc>
            </a:pPr>
            <a:r>
              <a:rPr lang="es-419" sz="1600" b="1" dirty="0">
                <a:latin typeface="Myriad Pro"/>
                <a:cs typeface="Myriad Pro"/>
              </a:rPr>
              <a:t>NUESTROS PROGRAMAS Y</a:t>
            </a:r>
            <a:r>
              <a:rPr lang="es-419" sz="1600" b="1" spc="-20" dirty="0">
                <a:latin typeface="Myriad Pro"/>
                <a:cs typeface="Myriad Pro"/>
              </a:rPr>
              <a:t> </a:t>
            </a:r>
            <a:r>
              <a:rPr lang="es-419" sz="1600" b="1" dirty="0">
                <a:latin typeface="Myriad Pro"/>
                <a:cs typeface="Myriad Pro"/>
              </a:rPr>
              <a:t>CARRERAS</a:t>
            </a:r>
            <a:endParaRPr lang="es-419" sz="1600" dirty="0">
              <a:latin typeface="Myriad Pro"/>
              <a:cs typeface="Myriad Pro"/>
            </a:endParaRP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id="{79C8DD4A-3D65-4B26-8BC3-9BE56399F4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4206" y="0"/>
            <a:ext cx="1619792" cy="1277583"/>
          </a:xfrm>
          <a:prstGeom prst="rect">
            <a:avLst/>
          </a:prstGeom>
        </p:spPr>
      </p:pic>
      <p:sp>
        <p:nvSpPr>
          <p:cNvPr id="15" name="object 11">
            <a:extLst>
              <a:ext uri="{FF2B5EF4-FFF2-40B4-BE49-F238E27FC236}">
                <a16:creationId xmlns:a16="http://schemas.microsoft.com/office/drawing/2014/main" id="{FCBECAC9-7E16-4673-AB7B-260CC7E82AA9}"/>
              </a:ext>
            </a:extLst>
          </p:cNvPr>
          <p:cNvSpPr txBox="1"/>
          <p:nvPr/>
        </p:nvSpPr>
        <p:spPr>
          <a:xfrm>
            <a:off x="4648375" y="4935206"/>
            <a:ext cx="1833245" cy="481330"/>
          </a:xfrm>
          <a:prstGeom prst="rect">
            <a:avLst/>
          </a:prstGeom>
          <a:solidFill>
            <a:schemeClr val="bg1">
              <a:lumMod val="75000"/>
              <a:alpha val="63998"/>
            </a:schemeClr>
          </a:solidFill>
        </p:spPr>
        <p:txBody>
          <a:bodyPr vert="horz" wrap="square" lIns="0" tIns="69215" rIns="0" bIns="0" rtlCol="0">
            <a:spAutoFit/>
          </a:bodyPr>
          <a:lstStyle/>
          <a:p>
            <a:pPr marL="146050">
              <a:lnSpc>
                <a:spcPts val="910"/>
              </a:lnSpc>
              <a:spcBef>
                <a:spcPts val="545"/>
              </a:spcBef>
            </a:pPr>
            <a:r>
              <a:rPr sz="800" spc="5" dirty="0">
                <a:solidFill>
                  <a:srgbClr val="211D22"/>
                </a:solidFill>
                <a:latin typeface="Myriad Pro"/>
                <a:cs typeface="Myriad Pro"/>
              </a:rPr>
              <a:t>PSICOLOGIA</a:t>
            </a:r>
            <a:endParaRPr sz="800">
              <a:latin typeface="Myriad Pro"/>
              <a:cs typeface="Myriad Pro"/>
            </a:endParaRPr>
          </a:p>
          <a:p>
            <a:pPr marL="153035">
              <a:lnSpc>
                <a:spcPts val="910"/>
              </a:lnSpc>
            </a:pPr>
            <a:r>
              <a:rPr sz="800" b="1" spc="5" dirty="0">
                <a:solidFill>
                  <a:srgbClr val="211D22"/>
                </a:solidFill>
                <a:latin typeface="Myriad Pro"/>
                <a:cs typeface="Myriad Pro"/>
              </a:rPr>
              <a:t>SEMIPRESENCIAL</a:t>
            </a:r>
            <a:endParaRPr sz="800">
              <a:latin typeface="Myriad Pro"/>
              <a:cs typeface="Myriad Pro"/>
            </a:endParaRPr>
          </a:p>
        </p:txBody>
      </p:sp>
      <p:pic>
        <p:nvPicPr>
          <p:cNvPr id="16" name="object 12">
            <a:extLst>
              <a:ext uri="{FF2B5EF4-FFF2-40B4-BE49-F238E27FC236}">
                <a16:creationId xmlns:a16="http://schemas.microsoft.com/office/drawing/2014/main" id="{C67C7BDE-DC0A-486F-BB56-BFDBEB0914F5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800" y="2131897"/>
            <a:ext cx="1813191" cy="2766466"/>
          </a:xfrm>
          <a:prstGeom prst="rect">
            <a:avLst/>
          </a:prstGeom>
        </p:spPr>
      </p:pic>
      <p:sp>
        <p:nvSpPr>
          <p:cNvPr id="17" name="object 13">
            <a:extLst>
              <a:ext uri="{FF2B5EF4-FFF2-40B4-BE49-F238E27FC236}">
                <a16:creationId xmlns:a16="http://schemas.microsoft.com/office/drawing/2014/main" id="{3EC2FEC3-3E2D-45FC-BF40-6E618212010D}"/>
              </a:ext>
            </a:extLst>
          </p:cNvPr>
          <p:cNvSpPr txBox="1"/>
          <p:nvPr/>
        </p:nvSpPr>
        <p:spPr>
          <a:xfrm>
            <a:off x="496195" y="4935219"/>
            <a:ext cx="1833245" cy="481330"/>
          </a:xfrm>
          <a:prstGeom prst="rect">
            <a:avLst/>
          </a:prstGeom>
          <a:solidFill>
            <a:schemeClr val="bg1">
              <a:lumMod val="75000"/>
              <a:alpha val="63998"/>
            </a:schemeClr>
          </a:solidFill>
        </p:spPr>
        <p:txBody>
          <a:bodyPr vert="horz" wrap="square" lIns="0" tIns="69215" rIns="0" bIns="0" rtlCol="0">
            <a:spAutoFit/>
          </a:bodyPr>
          <a:lstStyle/>
          <a:p>
            <a:pPr marL="146050">
              <a:lnSpc>
                <a:spcPts val="910"/>
              </a:lnSpc>
              <a:spcBef>
                <a:spcPts val="545"/>
              </a:spcBef>
            </a:pPr>
            <a:r>
              <a:rPr sz="800" spc="5" dirty="0">
                <a:solidFill>
                  <a:srgbClr val="211D22"/>
                </a:solidFill>
                <a:latin typeface="Myriad Pro"/>
                <a:cs typeface="Myriad Pro"/>
              </a:rPr>
              <a:t>LICENCIATURA</a:t>
            </a:r>
            <a:r>
              <a:rPr sz="800" spc="-15" dirty="0">
                <a:solidFill>
                  <a:srgbClr val="211D22"/>
                </a:solidFill>
                <a:latin typeface="Myriad Pro"/>
                <a:cs typeface="Myriad Pro"/>
              </a:rPr>
              <a:t> </a:t>
            </a:r>
            <a:r>
              <a:rPr sz="800" spc="5" dirty="0">
                <a:solidFill>
                  <a:srgbClr val="211D22"/>
                </a:solidFill>
                <a:latin typeface="Myriad Pro"/>
                <a:cs typeface="Myriad Pro"/>
              </a:rPr>
              <a:t>EN</a:t>
            </a:r>
            <a:r>
              <a:rPr sz="800" spc="-15" dirty="0">
                <a:solidFill>
                  <a:srgbClr val="211D22"/>
                </a:solidFill>
                <a:latin typeface="Myriad Pro"/>
                <a:cs typeface="Myriad Pro"/>
              </a:rPr>
              <a:t> </a:t>
            </a:r>
            <a:r>
              <a:rPr sz="800" spc="5" dirty="0">
                <a:solidFill>
                  <a:srgbClr val="211D22"/>
                </a:solidFill>
                <a:latin typeface="Myriad Pro"/>
                <a:cs typeface="Myriad Pro"/>
              </a:rPr>
              <a:t>TRABAJO</a:t>
            </a:r>
            <a:r>
              <a:rPr sz="800" spc="-10" dirty="0">
                <a:solidFill>
                  <a:srgbClr val="211D22"/>
                </a:solidFill>
                <a:latin typeface="Myriad Pro"/>
                <a:cs typeface="Myriad Pro"/>
              </a:rPr>
              <a:t> </a:t>
            </a:r>
            <a:r>
              <a:rPr sz="800" spc="5" dirty="0">
                <a:solidFill>
                  <a:srgbClr val="211D22"/>
                </a:solidFill>
                <a:latin typeface="Myriad Pro"/>
                <a:cs typeface="Myriad Pro"/>
              </a:rPr>
              <a:t>SOCIAL</a:t>
            </a:r>
            <a:endParaRPr sz="800">
              <a:latin typeface="Myriad Pro"/>
              <a:cs typeface="Myriad Pro"/>
            </a:endParaRPr>
          </a:p>
          <a:p>
            <a:pPr marL="153035">
              <a:lnSpc>
                <a:spcPts val="910"/>
              </a:lnSpc>
            </a:pPr>
            <a:r>
              <a:rPr sz="800" b="1" spc="5" dirty="0">
                <a:solidFill>
                  <a:srgbClr val="211D22"/>
                </a:solidFill>
                <a:latin typeface="Myriad Pro"/>
                <a:cs typeface="Myriad Pro"/>
              </a:rPr>
              <a:t>ONLINE</a:t>
            </a:r>
            <a:endParaRPr sz="800">
              <a:latin typeface="Myriad Pro"/>
              <a:cs typeface="Myriad Pro"/>
            </a:endParaRPr>
          </a:p>
        </p:txBody>
      </p:sp>
      <p:pic>
        <p:nvPicPr>
          <p:cNvPr id="18" name="object 14">
            <a:extLst>
              <a:ext uri="{FF2B5EF4-FFF2-40B4-BE49-F238E27FC236}">
                <a16:creationId xmlns:a16="http://schemas.microsoft.com/office/drawing/2014/main" id="{2ACB70FD-1F8F-4D64-BEE2-D76600E9470D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33" y="2131910"/>
            <a:ext cx="1813191" cy="2766466"/>
          </a:xfrm>
          <a:prstGeom prst="rect">
            <a:avLst/>
          </a:prstGeom>
        </p:spPr>
      </p:pic>
      <p:sp>
        <p:nvSpPr>
          <p:cNvPr id="19" name="object 15">
            <a:extLst>
              <a:ext uri="{FF2B5EF4-FFF2-40B4-BE49-F238E27FC236}">
                <a16:creationId xmlns:a16="http://schemas.microsoft.com/office/drawing/2014/main" id="{21528FE4-5766-4887-BB78-0C51876BFD3D}"/>
              </a:ext>
            </a:extLst>
          </p:cNvPr>
          <p:cNvSpPr txBox="1"/>
          <p:nvPr/>
        </p:nvSpPr>
        <p:spPr>
          <a:xfrm>
            <a:off x="2559992" y="4935219"/>
            <a:ext cx="1833245" cy="481330"/>
          </a:xfrm>
          <a:prstGeom prst="rect">
            <a:avLst/>
          </a:prstGeom>
          <a:solidFill>
            <a:schemeClr val="bg1">
              <a:lumMod val="75000"/>
              <a:alpha val="63998"/>
            </a:schemeClr>
          </a:solidFill>
        </p:spPr>
        <p:txBody>
          <a:bodyPr vert="horz" wrap="square" lIns="0" tIns="69215" rIns="0" bIns="0" rtlCol="0">
            <a:spAutoFit/>
          </a:bodyPr>
          <a:lstStyle/>
          <a:p>
            <a:pPr marL="146050">
              <a:lnSpc>
                <a:spcPts val="910"/>
              </a:lnSpc>
              <a:spcBef>
                <a:spcPts val="545"/>
              </a:spcBef>
            </a:pPr>
            <a:r>
              <a:rPr sz="800" spc="5" dirty="0">
                <a:solidFill>
                  <a:srgbClr val="211D22"/>
                </a:solidFill>
                <a:latin typeface="Myriad Pro"/>
                <a:cs typeface="Myriad Pro"/>
              </a:rPr>
              <a:t>LICENCIATURA</a:t>
            </a:r>
            <a:r>
              <a:rPr sz="800" spc="-20" dirty="0">
                <a:solidFill>
                  <a:srgbClr val="211D22"/>
                </a:solidFill>
                <a:latin typeface="Myriad Pro"/>
                <a:cs typeface="Myriad Pro"/>
              </a:rPr>
              <a:t> </a:t>
            </a:r>
            <a:r>
              <a:rPr sz="800" spc="5" dirty="0">
                <a:solidFill>
                  <a:srgbClr val="211D22"/>
                </a:solidFill>
                <a:latin typeface="Myriad Pro"/>
                <a:cs typeface="Myriad Pro"/>
              </a:rPr>
              <a:t>EN</a:t>
            </a:r>
            <a:r>
              <a:rPr sz="800" spc="-15" dirty="0">
                <a:solidFill>
                  <a:srgbClr val="211D22"/>
                </a:solidFill>
                <a:latin typeface="Myriad Pro"/>
                <a:cs typeface="Myriad Pro"/>
              </a:rPr>
              <a:t> </a:t>
            </a:r>
            <a:r>
              <a:rPr sz="800" spc="5" dirty="0">
                <a:solidFill>
                  <a:srgbClr val="211D22"/>
                </a:solidFill>
                <a:latin typeface="Myriad Pro"/>
                <a:cs typeface="Myriad Pro"/>
              </a:rPr>
              <a:t>PSICOPEDAGOGÍA</a:t>
            </a:r>
            <a:endParaRPr sz="800">
              <a:latin typeface="Myriad Pro"/>
              <a:cs typeface="Myriad Pro"/>
            </a:endParaRPr>
          </a:p>
          <a:p>
            <a:pPr marL="153035">
              <a:lnSpc>
                <a:spcPts val="910"/>
              </a:lnSpc>
            </a:pPr>
            <a:r>
              <a:rPr sz="800" b="1" spc="5" dirty="0">
                <a:solidFill>
                  <a:srgbClr val="211D22"/>
                </a:solidFill>
                <a:latin typeface="Myriad Pro"/>
                <a:cs typeface="Myriad Pro"/>
              </a:rPr>
              <a:t>ONLINE</a:t>
            </a:r>
            <a:endParaRPr sz="800">
              <a:latin typeface="Myriad Pro"/>
              <a:cs typeface="Myriad Pro"/>
            </a:endParaRPr>
          </a:p>
        </p:txBody>
      </p:sp>
      <p:pic>
        <p:nvPicPr>
          <p:cNvPr id="20" name="object 16">
            <a:extLst>
              <a:ext uri="{FF2B5EF4-FFF2-40B4-BE49-F238E27FC236}">
                <a16:creationId xmlns:a16="http://schemas.microsoft.com/office/drawing/2014/main" id="{F2D78454-2D3D-4AC6-8134-E0B7ADDC46E9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418" y="2131910"/>
            <a:ext cx="1813191" cy="2766453"/>
          </a:xfrm>
          <a:prstGeom prst="rect">
            <a:avLst/>
          </a:prstGeom>
        </p:spPr>
      </p:pic>
      <p:sp>
        <p:nvSpPr>
          <p:cNvPr id="21" name="object 15">
            <a:extLst>
              <a:ext uri="{FF2B5EF4-FFF2-40B4-BE49-F238E27FC236}">
                <a16:creationId xmlns:a16="http://schemas.microsoft.com/office/drawing/2014/main" id="{8EA458C0-E3E7-42C9-B6D0-46E59203A100}"/>
              </a:ext>
            </a:extLst>
          </p:cNvPr>
          <p:cNvSpPr txBox="1"/>
          <p:nvPr/>
        </p:nvSpPr>
        <p:spPr>
          <a:xfrm>
            <a:off x="6778439" y="4935219"/>
            <a:ext cx="1833245" cy="416140"/>
          </a:xfrm>
          <a:prstGeom prst="rect">
            <a:avLst/>
          </a:prstGeom>
          <a:solidFill>
            <a:schemeClr val="bg1">
              <a:lumMod val="75000"/>
              <a:alpha val="63998"/>
            </a:schemeClr>
          </a:solidFill>
        </p:spPr>
        <p:txBody>
          <a:bodyPr vert="horz" wrap="square" lIns="0" tIns="69215" rIns="0" bIns="0" rtlCol="0">
            <a:spAutoFit/>
          </a:bodyPr>
          <a:lstStyle/>
          <a:p>
            <a:pPr marL="146050">
              <a:lnSpc>
                <a:spcPts val="910"/>
              </a:lnSpc>
              <a:spcBef>
                <a:spcPts val="545"/>
              </a:spcBef>
            </a:pPr>
            <a:r>
              <a:rPr lang="es-419" sz="800" spc="5" dirty="0">
                <a:solidFill>
                  <a:srgbClr val="211D22"/>
                </a:solidFill>
                <a:latin typeface="Myriad Pro"/>
                <a:cs typeface="Myriad Pro"/>
              </a:rPr>
              <a:t>ENTRENADOR DEPORTIVO</a:t>
            </a:r>
            <a:endParaRPr sz="800" dirty="0">
              <a:latin typeface="Myriad Pro"/>
              <a:cs typeface="Myriad Pro"/>
            </a:endParaRPr>
          </a:p>
          <a:p>
            <a:pPr marL="153035">
              <a:lnSpc>
                <a:spcPts val="910"/>
              </a:lnSpc>
            </a:pPr>
            <a:r>
              <a:rPr lang="es-MX" sz="800" b="1" spc="5" dirty="0">
                <a:solidFill>
                  <a:srgbClr val="211D22"/>
                </a:solidFill>
                <a:latin typeface="Myriad Pro"/>
                <a:cs typeface="Myriad Pro"/>
              </a:rPr>
              <a:t>SEMIPRESENCIAL</a:t>
            </a:r>
          </a:p>
          <a:p>
            <a:pPr marL="153035">
              <a:lnSpc>
                <a:spcPts val="910"/>
              </a:lnSpc>
            </a:pPr>
            <a:endParaRPr lang="es-419" sz="800" b="1" spc="5" dirty="0">
              <a:solidFill>
                <a:srgbClr val="211D22"/>
              </a:solidFill>
              <a:latin typeface="Myriad Pro"/>
              <a:cs typeface="Myriad Pro"/>
            </a:endParaRPr>
          </a:p>
        </p:txBody>
      </p:sp>
      <p:pic>
        <p:nvPicPr>
          <p:cNvPr id="22" name="object 16">
            <a:extLst>
              <a:ext uri="{FF2B5EF4-FFF2-40B4-BE49-F238E27FC236}">
                <a16:creationId xmlns:a16="http://schemas.microsoft.com/office/drawing/2014/main" id="{A369B869-6FDB-4972-92B8-81D45B6BF255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865" y="2131910"/>
            <a:ext cx="1813191" cy="276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6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2">
            <a:extLst>
              <a:ext uri="{FF2B5EF4-FFF2-40B4-BE49-F238E27FC236}">
                <a16:creationId xmlns:a16="http://schemas.microsoft.com/office/drawing/2014/main" id="{7BBFD68A-8ADA-48FA-ACFF-A87BCFE2D459}"/>
              </a:ext>
            </a:extLst>
          </p:cNvPr>
          <p:cNvSpPr/>
          <p:nvPr/>
        </p:nvSpPr>
        <p:spPr>
          <a:xfrm>
            <a:off x="-28437" y="2994596"/>
            <a:ext cx="9172435" cy="922906"/>
          </a:xfrm>
          <a:custGeom>
            <a:avLst/>
            <a:gdLst/>
            <a:ahLst/>
            <a:cxnLst/>
            <a:rect l="l" t="t" r="r" b="b"/>
            <a:pathLst>
              <a:path w="10058400" h="1325879">
                <a:moveTo>
                  <a:pt x="10058400" y="0"/>
                </a:moveTo>
                <a:lnTo>
                  <a:pt x="0" y="0"/>
                </a:lnTo>
                <a:lnTo>
                  <a:pt x="0" y="1325816"/>
                </a:lnTo>
                <a:lnTo>
                  <a:pt x="10058400" y="1325816"/>
                </a:lnTo>
                <a:lnTo>
                  <a:pt x="10058400" y="0"/>
                </a:lnTo>
                <a:close/>
              </a:path>
            </a:pathLst>
          </a:custGeom>
          <a:solidFill>
            <a:srgbClr val="D0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2">
            <a:extLst>
              <a:ext uri="{FF2B5EF4-FFF2-40B4-BE49-F238E27FC236}">
                <a16:creationId xmlns:a16="http://schemas.microsoft.com/office/drawing/2014/main" id="{C033DDA2-55BB-401A-8A40-3015131FB8AF}"/>
              </a:ext>
            </a:extLst>
          </p:cNvPr>
          <p:cNvGrpSpPr/>
          <p:nvPr/>
        </p:nvGrpSpPr>
        <p:grpSpPr>
          <a:xfrm>
            <a:off x="-10512" y="6160226"/>
            <a:ext cx="9154512" cy="700494"/>
            <a:chOff x="25408" y="7005241"/>
            <a:chExt cx="10033000" cy="767715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D2C72B3C-F822-4E4D-845F-5195ECBA0981}"/>
                </a:ext>
              </a:extLst>
            </p:cNvPr>
            <p:cNvSpPr/>
            <p:nvPr/>
          </p:nvSpPr>
          <p:spPr>
            <a:xfrm>
              <a:off x="25412" y="7265200"/>
              <a:ext cx="10033000" cy="507365"/>
            </a:xfrm>
            <a:custGeom>
              <a:avLst/>
              <a:gdLst/>
              <a:ahLst/>
              <a:cxnLst/>
              <a:rect l="l" t="t" r="r" b="b"/>
              <a:pathLst>
                <a:path w="10033000" h="507365">
                  <a:moveTo>
                    <a:pt x="10032987" y="0"/>
                  </a:moveTo>
                  <a:lnTo>
                    <a:pt x="0" y="0"/>
                  </a:lnTo>
                  <a:lnTo>
                    <a:pt x="0" y="507199"/>
                  </a:lnTo>
                  <a:lnTo>
                    <a:pt x="10032987" y="507199"/>
                  </a:lnTo>
                  <a:lnTo>
                    <a:pt x="10032987" y="0"/>
                  </a:lnTo>
                  <a:close/>
                </a:path>
              </a:pathLst>
            </a:custGeom>
            <a:solidFill>
              <a:srgbClr val="1921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3968AD42-9ADA-4F20-B19A-2121E1EEB0F3}"/>
                </a:ext>
              </a:extLst>
            </p:cNvPr>
            <p:cNvSpPr/>
            <p:nvPr/>
          </p:nvSpPr>
          <p:spPr>
            <a:xfrm>
              <a:off x="25408" y="7005241"/>
              <a:ext cx="6013450" cy="456565"/>
            </a:xfrm>
            <a:custGeom>
              <a:avLst/>
              <a:gdLst/>
              <a:ahLst/>
              <a:cxnLst/>
              <a:rect l="l" t="t" r="r" b="b"/>
              <a:pathLst>
                <a:path w="6013450" h="456565">
                  <a:moveTo>
                    <a:pt x="5845886" y="0"/>
                  </a:moveTo>
                  <a:lnTo>
                    <a:pt x="0" y="0"/>
                  </a:lnTo>
                  <a:lnTo>
                    <a:pt x="0" y="456450"/>
                  </a:lnTo>
                  <a:lnTo>
                    <a:pt x="6013069" y="456450"/>
                  </a:lnTo>
                  <a:lnTo>
                    <a:pt x="5845886" y="0"/>
                  </a:lnTo>
                  <a:close/>
                </a:path>
              </a:pathLst>
            </a:custGeom>
            <a:solidFill>
              <a:srgbClr val="19212F">
                <a:alpha val="30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7">
            <a:extLst>
              <a:ext uri="{FF2B5EF4-FFF2-40B4-BE49-F238E27FC236}">
                <a16:creationId xmlns:a16="http://schemas.microsoft.com/office/drawing/2014/main" id="{BBFF4BCA-1867-4203-9ECF-DC10B97E7F32}"/>
              </a:ext>
            </a:extLst>
          </p:cNvPr>
          <p:cNvSpPr/>
          <p:nvPr/>
        </p:nvSpPr>
        <p:spPr>
          <a:xfrm>
            <a:off x="0" y="-5389"/>
            <a:ext cx="9144000" cy="520065"/>
          </a:xfrm>
          <a:custGeom>
            <a:avLst/>
            <a:gdLst/>
            <a:ahLst/>
            <a:cxnLst/>
            <a:rect l="l" t="t" r="r" b="b"/>
            <a:pathLst>
              <a:path w="8398510" h="520065">
                <a:moveTo>
                  <a:pt x="0" y="519912"/>
                </a:moveTo>
                <a:lnTo>
                  <a:pt x="8398230" y="519912"/>
                </a:lnTo>
                <a:lnTo>
                  <a:pt x="8398230" y="0"/>
                </a:lnTo>
                <a:lnTo>
                  <a:pt x="0" y="0"/>
                </a:lnTo>
                <a:lnTo>
                  <a:pt x="0" y="519912"/>
                </a:lnTo>
                <a:close/>
              </a:path>
            </a:pathLst>
          </a:custGeom>
          <a:solidFill>
            <a:srgbClr val="0D1829">
              <a:alpha val="30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E2094718-53F8-4832-BA99-562E8D64F90C}"/>
              </a:ext>
            </a:extLst>
          </p:cNvPr>
          <p:cNvSpPr txBox="1">
            <a:spLocks/>
          </p:cNvSpPr>
          <p:nvPr/>
        </p:nvSpPr>
        <p:spPr>
          <a:xfrm>
            <a:off x="180326" y="655452"/>
            <a:ext cx="6403354" cy="10736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2955"/>
              </a:lnSpc>
              <a:spcBef>
                <a:spcPts val="100"/>
              </a:spcBef>
            </a:pPr>
            <a:r>
              <a:rPr lang="es-419" sz="3200" spc="-80" dirty="0"/>
              <a:t>FACULTAD</a:t>
            </a:r>
            <a:r>
              <a:rPr lang="es-419" sz="3200" spc="-45" dirty="0"/>
              <a:t> </a:t>
            </a:r>
            <a:r>
              <a:rPr lang="es-419" sz="3200" dirty="0"/>
              <a:t>DE</a:t>
            </a:r>
            <a:r>
              <a:rPr lang="es-419" sz="3200" spc="-45" dirty="0"/>
              <a:t> ARQUITECTURA, ARTE, DISEÑO Y COMUNICACIONES</a:t>
            </a:r>
            <a:endParaRPr lang="es-419" sz="3200" dirty="0"/>
          </a:p>
          <a:p>
            <a:pPr marL="12700">
              <a:lnSpc>
                <a:spcPts val="2475"/>
              </a:lnSpc>
            </a:pPr>
            <a:r>
              <a:rPr lang="es-419" sz="1600" b="1" dirty="0">
                <a:latin typeface="Myriad Pro"/>
                <a:cs typeface="Myriad Pro"/>
              </a:rPr>
              <a:t>NUESTRAS CARRERAS</a:t>
            </a:r>
            <a:endParaRPr lang="es-419" sz="1600" dirty="0">
              <a:latin typeface="Myriad Pro"/>
              <a:cs typeface="Myriad Pro"/>
            </a:endParaRP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id="{79C8DD4A-3D65-4B26-8BC3-9BE56399F4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4206" y="0"/>
            <a:ext cx="1619792" cy="1277583"/>
          </a:xfrm>
          <a:prstGeom prst="rect">
            <a:avLst/>
          </a:prstGeom>
        </p:spPr>
      </p:pic>
      <p:sp>
        <p:nvSpPr>
          <p:cNvPr id="15" name="object 11">
            <a:extLst>
              <a:ext uri="{FF2B5EF4-FFF2-40B4-BE49-F238E27FC236}">
                <a16:creationId xmlns:a16="http://schemas.microsoft.com/office/drawing/2014/main" id="{FCBECAC9-7E16-4673-AB7B-260CC7E82AA9}"/>
              </a:ext>
            </a:extLst>
          </p:cNvPr>
          <p:cNvSpPr txBox="1"/>
          <p:nvPr/>
        </p:nvSpPr>
        <p:spPr>
          <a:xfrm>
            <a:off x="3542386" y="4935219"/>
            <a:ext cx="1833245" cy="300723"/>
          </a:xfrm>
          <a:prstGeom prst="rect">
            <a:avLst/>
          </a:prstGeom>
          <a:solidFill>
            <a:schemeClr val="bg1">
              <a:lumMod val="75000"/>
              <a:alpha val="63998"/>
            </a:schemeClr>
          </a:solidFill>
        </p:spPr>
        <p:txBody>
          <a:bodyPr vert="horz" wrap="square" lIns="0" tIns="69215" rIns="0" bIns="0" rtlCol="0">
            <a:spAutoFit/>
          </a:bodyPr>
          <a:lstStyle/>
          <a:p>
            <a:pPr marL="146050">
              <a:lnSpc>
                <a:spcPts val="910"/>
              </a:lnSpc>
              <a:spcBef>
                <a:spcPts val="545"/>
              </a:spcBef>
            </a:pPr>
            <a:r>
              <a:rPr lang="es-MX" sz="800" spc="5" dirty="0">
                <a:solidFill>
                  <a:srgbClr val="211D22"/>
                </a:solidFill>
                <a:latin typeface="Myriad Pro"/>
                <a:cs typeface="Myriad Pro"/>
              </a:rPr>
              <a:t>PERIODISMO</a:t>
            </a:r>
            <a:endParaRPr sz="800" dirty="0">
              <a:latin typeface="Myriad Pro"/>
              <a:cs typeface="Myriad Pro"/>
            </a:endParaRPr>
          </a:p>
          <a:p>
            <a:pPr marL="153035">
              <a:lnSpc>
                <a:spcPts val="910"/>
              </a:lnSpc>
            </a:pPr>
            <a:r>
              <a:rPr lang="es-MX" sz="800" b="1" spc="5" dirty="0">
                <a:solidFill>
                  <a:srgbClr val="211D22"/>
                </a:solidFill>
                <a:latin typeface="Myriad Pro"/>
                <a:cs typeface="Myriad Pro"/>
              </a:rPr>
              <a:t>ONLINE</a:t>
            </a:r>
            <a:endParaRPr sz="800" dirty="0">
              <a:latin typeface="Myriad Pro"/>
              <a:cs typeface="Myriad Pro"/>
            </a:endParaRPr>
          </a:p>
        </p:txBody>
      </p:sp>
      <p:pic>
        <p:nvPicPr>
          <p:cNvPr id="3" name="Imagen 2" descr="Persona sentada en una bicicleta&#10;&#10;Descripción generada automáticamente con confianza media">
            <a:extLst>
              <a:ext uri="{FF2B5EF4-FFF2-40B4-BE49-F238E27FC236}">
                <a16:creationId xmlns:a16="http://schemas.microsoft.com/office/drawing/2014/main" id="{A2A45654-B749-4AC2-A92B-2B846DFDC0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48" t="6084" r="33619" b="33393"/>
          <a:stretch/>
        </p:blipFill>
        <p:spPr>
          <a:xfrm>
            <a:off x="3542386" y="1729079"/>
            <a:ext cx="1833245" cy="317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069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12E81A7004DBF45B3A4AF8931F1B4CF" ma:contentTypeVersion="14" ma:contentTypeDescription="Crear nuevo documento." ma:contentTypeScope="" ma:versionID="33cf227870becfd8d44f879c17e9850f">
  <xsd:schema xmlns:xsd="http://www.w3.org/2001/XMLSchema" xmlns:xs="http://www.w3.org/2001/XMLSchema" xmlns:p="http://schemas.microsoft.com/office/2006/metadata/properties" xmlns:ns3="e4c243ce-f2fe-4094-9dc2-55460c604c71" xmlns:ns4="63459aaa-ff0d-42c6-980b-aac000160a06" targetNamespace="http://schemas.microsoft.com/office/2006/metadata/properties" ma:root="true" ma:fieldsID="bb1ce52653fdb867e526706ebf8d8232" ns3:_="" ns4:_="">
    <xsd:import namespace="e4c243ce-f2fe-4094-9dc2-55460c604c71"/>
    <xsd:import namespace="63459aaa-ff0d-42c6-980b-aac000160a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243ce-f2fe-4094-9dc2-55460c604c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459aaa-ff0d-42c6-980b-aac000160a0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C24D0A-B61D-4989-83AE-D72FF7E2BA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59E0FD-DF06-4BA6-B7CA-228133868A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243ce-f2fe-4094-9dc2-55460c604c71"/>
    <ds:schemaRef ds:uri="63459aaa-ff0d-42c6-980b-aac000160a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E02A22-F8F8-4B84-90FF-209377865942}">
  <ds:schemaRefs>
    <ds:schemaRef ds:uri="http://schemas.microsoft.com/office/infopath/2007/PartnerControls"/>
    <ds:schemaRef ds:uri="http://purl.org/dc/elements/1.1/"/>
    <ds:schemaRef ds:uri="63459aaa-ff0d-42c6-980b-aac000160a06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e4c243ce-f2fe-4094-9dc2-55460c604c71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12859</TotalTime>
  <Words>406</Words>
  <Application>Microsoft Office PowerPoint</Application>
  <PresentationFormat>Carta (216 x 279 mm)</PresentationFormat>
  <Paragraphs>109</Paragraphs>
  <Slides>11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Gotham Bold</vt:lpstr>
      <vt:lpstr>Gotham-Book</vt:lpstr>
      <vt:lpstr>Gungsuh</vt:lpstr>
      <vt:lpstr>Myriad Pro</vt:lpstr>
      <vt:lpstr>MyriadPro-Light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Diaz P</dc:creator>
  <cp:lastModifiedBy>Eduardo Navarro Ojeda</cp:lastModifiedBy>
  <cp:revision>242</cp:revision>
  <dcterms:created xsi:type="dcterms:W3CDTF">2018-06-26T20:44:09Z</dcterms:created>
  <dcterms:modified xsi:type="dcterms:W3CDTF">2022-01-06T00:19:02Z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0x010100812E81A7004DBF45B3A4AF8931F1B4CF</vt:lpwstr>
  </property>
</Properties>
</file>